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rimo Bold" charset="1" panose="020B0704020202020204"/>
      <p:regular r:id="rId22"/>
    </p:embeddedFont>
    <p:embeddedFont>
      <p:font typeface="Mont Bold" charset="1" panose="00000800000000000000"/>
      <p:regular r:id="rId23"/>
    </p:embeddedFont>
    <p:embeddedFont>
      <p:font typeface="Inter" charset="1" panose="020B0502030000000004"/>
      <p:regular r:id="rId24"/>
    </p:embeddedFont>
    <p:embeddedFont>
      <p:font typeface="Inter Bold" charset="1" panose="020B08020300000000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5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jpeg" Type="http://schemas.openxmlformats.org/officeDocument/2006/relationships/image"/><Relationship Id="rId3" Target="../media/image57.pn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image59.png" Type="http://schemas.openxmlformats.org/officeDocument/2006/relationships/image"/><Relationship Id="rId4" Target="../media/image60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jpeg" Type="http://schemas.openxmlformats.org/officeDocument/2006/relationships/image"/><Relationship Id="rId3" Target="../media/image57.pn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2" Target="../media/image3.png" Type="http://schemas.openxmlformats.org/officeDocument/2006/relationships/image"/><Relationship Id="rId3" Target="../media/image4.jpe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24.png" Type="http://schemas.openxmlformats.org/officeDocument/2006/relationships/image"/><Relationship Id="rId13" Target="../media/image6.png" Type="http://schemas.openxmlformats.org/officeDocument/2006/relationships/image"/><Relationship Id="rId14" Target="../media/image7.svg" Type="http://schemas.openxmlformats.org/officeDocument/2006/relationships/image"/><Relationship Id="rId2" Target="../media/image3.png" Type="http://schemas.openxmlformats.org/officeDocument/2006/relationships/image"/><Relationship Id="rId3" Target="../media/image15.jpe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5.jpe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pn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47.png" Type="http://schemas.openxmlformats.org/officeDocument/2006/relationships/image"/><Relationship Id="rId17" Target="../media/image48.svg" Type="http://schemas.openxmlformats.org/officeDocument/2006/relationships/image"/><Relationship Id="rId2" Target="../media/image3.png" Type="http://schemas.openxmlformats.org/officeDocument/2006/relationships/image"/><Relationship Id="rId3" Target="../media/image37.jpeg" Type="http://schemas.openxmlformats.org/officeDocument/2006/relationships/image"/><Relationship Id="rId4" Target="../media/image38.jpeg" Type="http://schemas.openxmlformats.org/officeDocument/2006/relationships/image"/><Relationship Id="rId5" Target="../media/image28.pn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5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05785" y="0"/>
            <a:ext cx="12595472" cy="10287000"/>
            <a:chOff x="0" y="0"/>
            <a:chExt cx="245926" cy="2008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5926" cy="200853"/>
            </a:xfrm>
            <a:custGeom>
              <a:avLst/>
              <a:gdLst/>
              <a:ahLst/>
              <a:cxnLst/>
              <a:rect r="r" b="b" t="t" l="l"/>
              <a:pathLst>
                <a:path h="200853" w="245926">
                  <a:moveTo>
                    <a:pt x="245926" y="0"/>
                  </a:moveTo>
                  <a:lnTo>
                    <a:pt x="0" y="0"/>
                  </a:lnTo>
                  <a:lnTo>
                    <a:pt x="101600" y="100427"/>
                  </a:lnTo>
                  <a:lnTo>
                    <a:pt x="0" y="200853"/>
                  </a:lnTo>
                  <a:lnTo>
                    <a:pt x="245926" y="200853"/>
                  </a:lnTo>
                  <a:lnTo>
                    <a:pt x="144326" y="100427"/>
                  </a:lnTo>
                  <a:lnTo>
                    <a:pt x="245926" y="0"/>
                  </a:lnTo>
                  <a:close/>
                </a:path>
              </a:pathLst>
            </a:custGeom>
            <a:solidFill>
              <a:srgbClr val="1A1A19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8900" y="-57150"/>
              <a:ext cx="68126" cy="258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115837" y="0"/>
            <a:ext cx="12595472" cy="10287000"/>
            <a:chOff x="0" y="0"/>
            <a:chExt cx="245926" cy="2008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5926" cy="200853"/>
            </a:xfrm>
            <a:custGeom>
              <a:avLst/>
              <a:gdLst/>
              <a:ahLst/>
              <a:cxnLst/>
              <a:rect r="r" b="b" t="t" l="l"/>
              <a:pathLst>
                <a:path h="200853" w="245926">
                  <a:moveTo>
                    <a:pt x="245926" y="0"/>
                  </a:moveTo>
                  <a:lnTo>
                    <a:pt x="0" y="0"/>
                  </a:lnTo>
                  <a:lnTo>
                    <a:pt x="101600" y="100427"/>
                  </a:lnTo>
                  <a:lnTo>
                    <a:pt x="0" y="200853"/>
                  </a:lnTo>
                  <a:lnTo>
                    <a:pt x="245926" y="200853"/>
                  </a:lnTo>
                  <a:lnTo>
                    <a:pt x="144326" y="100427"/>
                  </a:lnTo>
                  <a:lnTo>
                    <a:pt x="245926" y="0"/>
                  </a:lnTo>
                  <a:close/>
                </a:path>
              </a:pathLst>
            </a:custGeom>
            <a:solidFill>
              <a:srgbClr val="1A1A19">
                <a:alpha val="6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88900" y="-57150"/>
              <a:ext cx="68126" cy="258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271565" y="1271065"/>
            <a:ext cx="7744869" cy="7744869"/>
            <a:chOff x="0" y="0"/>
            <a:chExt cx="4064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203200" y="406400"/>
                  </a:lnTo>
                  <a:lnTo>
                    <a:pt x="4064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1A19">
                <a:alpha val="6000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52400" y="-57150"/>
              <a:ext cx="1016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0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7157428" y="6134513"/>
            <a:ext cx="3973143" cy="0"/>
          </a:xfrm>
          <a:prstGeom prst="line">
            <a:avLst/>
          </a:prstGeom>
          <a:ln cap="flat" w="57150">
            <a:solidFill>
              <a:srgbClr val="859F3D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3" id="13"/>
          <p:cNvSpPr/>
          <p:nvPr/>
        </p:nvSpPr>
        <p:spPr>
          <a:xfrm>
            <a:off x="14017782" y="9754500"/>
            <a:ext cx="467371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81899" y="340632"/>
            <a:ext cx="6297736" cy="1550818"/>
          </a:xfrm>
          <a:custGeom>
            <a:avLst/>
            <a:gdLst/>
            <a:ahLst/>
            <a:cxnLst/>
            <a:rect r="r" b="b" t="t" l="l"/>
            <a:pathLst>
              <a:path h="1550818" w="6297736">
                <a:moveTo>
                  <a:pt x="0" y="0"/>
                </a:moveTo>
                <a:lnTo>
                  <a:pt x="6297736" y="0"/>
                </a:lnTo>
                <a:lnTo>
                  <a:pt x="6297736" y="1550818"/>
                </a:lnTo>
                <a:lnTo>
                  <a:pt x="0" y="1550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73036" y="2660263"/>
            <a:ext cx="15341928" cy="285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</a:pPr>
            <a:r>
              <a:rPr lang="en-US" b="true" sz="8100" spc="405">
                <a:solidFill>
                  <a:srgbClr val="F4F6FF"/>
                </a:solidFill>
                <a:latin typeface="Arimo Bold"/>
                <a:ea typeface="Arimo Bold"/>
                <a:cs typeface="Arimo Bold"/>
                <a:sym typeface="Arimo Bold"/>
              </a:rPr>
              <a:t>INFORME FINAL/AVANCE:</a:t>
            </a:r>
          </a:p>
          <a:p>
            <a:pPr algn="ctr" marL="0" indent="0" lvl="0">
              <a:lnSpc>
                <a:spcPts val="11340"/>
              </a:lnSpc>
            </a:pPr>
            <a:r>
              <a:rPr lang="en-US" b="true" sz="8100" spc="405">
                <a:solidFill>
                  <a:srgbClr val="F4F6FF"/>
                </a:solidFill>
                <a:latin typeface="Arimo Bold"/>
                <a:ea typeface="Arimo Bold"/>
                <a:cs typeface="Arimo Bold"/>
                <a:sym typeface="Arimo Bold"/>
              </a:rPr>
              <a:t>SISTEMA DE MONITOREO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73036" y="6280976"/>
            <a:ext cx="15341928" cy="225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1280">
                <a:solidFill>
                  <a:srgbClr val="F4F6FF"/>
                </a:solidFill>
                <a:latin typeface="Arimo Bold"/>
                <a:ea typeface="Arimo Bold"/>
                <a:cs typeface="Arimo Bold"/>
                <a:sym typeface="Arimo Bold"/>
              </a:rPr>
              <a:t>Sección: PTY4646-003D</a:t>
            </a:r>
          </a:p>
          <a:p>
            <a:pPr algn="ctr">
              <a:lnSpc>
                <a:spcPts val="4480"/>
              </a:lnSpc>
            </a:pPr>
            <a:r>
              <a:rPr lang="en-US" b="true" sz="3200" spc="1280">
                <a:solidFill>
                  <a:srgbClr val="F4F6FF"/>
                </a:solidFill>
                <a:latin typeface="Arimo Bold"/>
                <a:ea typeface="Arimo Bold"/>
                <a:cs typeface="Arimo Bold"/>
                <a:sym typeface="Arimo Bold"/>
              </a:rPr>
              <a:t>Grupo: 9</a:t>
            </a:r>
          </a:p>
          <a:p>
            <a:pPr algn="ctr">
              <a:lnSpc>
                <a:spcPts val="4480"/>
              </a:lnSpc>
            </a:pPr>
            <a:r>
              <a:rPr lang="en-US" b="true" sz="3200" spc="1280">
                <a:solidFill>
                  <a:srgbClr val="F4F6FF"/>
                </a:solidFill>
                <a:latin typeface="Arimo Bold"/>
                <a:ea typeface="Arimo Bold"/>
                <a:cs typeface="Arimo Bold"/>
                <a:sym typeface="Arimo Bold"/>
              </a:rPr>
              <a:t>Integrantes: Tomás Zúñiga</a:t>
            </a:r>
          </a:p>
          <a:p>
            <a:pPr algn="ctr" marL="0" indent="0" lvl="0">
              <a:lnSpc>
                <a:spcPts val="4480"/>
              </a:lnSpc>
            </a:pPr>
            <a:r>
              <a:rPr lang="en-US" b="true" sz="3200" spc="1280">
                <a:solidFill>
                  <a:srgbClr val="F4F6FF"/>
                </a:solidFill>
                <a:latin typeface="Arimo Bold"/>
                <a:ea typeface="Arimo Bold"/>
                <a:cs typeface="Arimo Bold"/>
                <a:sym typeface="Arimo Bold"/>
              </a:rPr>
              <a:t>Docente: Mallen Gonzalez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27111" y="-792770"/>
            <a:ext cx="6404544" cy="10477880"/>
            <a:chOff x="0" y="0"/>
            <a:chExt cx="1686794" cy="27596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6794" cy="2759606"/>
            </a:xfrm>
            <a:custGeom>
              <a:avLst/>
              <a:gdLst/>
              <a:ahLst/>
              <a:cxnLst/>
              <a:rect r="r" b="b" t="t" l="l"/>
              <a:pathLst>
                <a:path h="2759606" w="1686794">
                  <a:moveTo>
                    <a:pt x="82200" y="0"/>
                  </a:moveTo>
                  <a:lnTo>
                    <a:pt x="1604594" y="0"/>
                  </a:lnTo>
                  <a:cubicBezTo>
                    <a:pt x="1649992" y="0"/>
                    <a:pt x="1686794" y="36802"/>
                    <a:pt x="1686794" y="82200"/>
                  </a:cubicBezTo>
                  <a:lnTo>
                    <a:pt x="1686794" y="2677407"/>
                  </a:lnTo>
                  <a:cubicBezTo>
                    <a:pt x="1686794" y="2699207"/>
                    <a:pt x="1678133" y="2720115"/>
                    <a:pt x="1662718" y="2735531"/>
                  </a:cubicBezTo>
                  <a:cubicBezTo>
                    <a:pt x="1647303" y="2750946"/>
                    <a:pt x="1626395" y="2759606"/>
                    <a:pt x="1604594" y="2759606"/>
                  </a:cubicBezTo>
                  <a:lnTo>
                    <a:pt x="82200" y="2759606"/>
                  </a:lnTo>
                  <a:cubicBezTo>
                    <a:pt x="36802" y="2759606"/>
                    <a:pt x="0" y="2722804"/>
                    <a:pt x="0" y="2677407"/>
                  </a:cubicBezTo>
                  <a:lnTo>
                    <a:pt x="0" y="82200"/>
                  </a:lnTo>
                  <a:cubicBezTo>
                    <a:pt x="0" y="36802"/>
                    <a:pt x="36802" y="0"/>
                    <a:pt x="82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86794" cy="2816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4857379" y="7556348"/>
            <a:ext cx="4759819" cy="2927288"/>
          </a:xfrm>
          <a:custGeom>
            <a:avLst/>
            <a:gdLst/>
            <a:ahLst/>
            <a:cxnLst/>
            <a:rect r="r" b="b" t="t" l="l"/>
            <a:pathLst>
              <a:path h="2927288" w="4759819">
                <a:moveTo>
                  <a:pt x="4759819" y="0"/>
                </a:moveTo>
                <a:lnTo>
                  <a:pt x="0" y="0"/>
                </a:lnTo>
                <a:lnTo>
                  <a:pt x="0" y="2927289"/>
                </a:lnTo>
                <a:lnTo>
                  <a:pt x="4759819" y="2927289"/>
                </a:lnTo>
                <a:lnTo>
                  <a:pt x="475981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00781" y="930212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1" y="0"/>
                </a:lnTo>
                <a:lnTo>
                  <a:pt x="1292501" y="213851"/>
                </a:lnTo>
                <a:lnTo>
                  <a:pt x="0" y="213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660421" y="390285"/>
            <a:ext cx="57686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06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735083" y="930212"/>
            <a:ext cx="8402055" cy="8228654"/>
          </a:xfrm>
          <a:custGeom>
            <a:avLst/>
            <a:gdLst/>
            <a:ahLst/>
            <a:cxnLst/>
            <a:rect r="r" b="b" t="t" l="l"/>
            <a:pathLst>
              <a:path h="8228654" w="8402055">
                <a:moveTo>
                  <a:pt x="0" y="0"/>
                </a:moveTo>
                <a:lnTo>
                  <a:pt x="8402054" y="0"/>
                </a:lnTo>
                <a:lnTo>
                  <a:pt x="8402054" y="8228654"/>
                </a:lnTo>
                <a:lnTo>
                  <a:pt x="0" y="82286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27111" y="-792770"/>
            <a:ext cx="6404544" cy="10477880"/>
            <a:chOff x="0" y="0"/>
            <a:chExt cx="1686794" cy="27596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6794" cy="2759606"/>
            </a:xfrm>
            <a:custGeom>
              <a:avLst/>
              <a:gdLst/>
              <a:ahLst/>
              <a:cxnLst/>
              <a:rect r="r" b="b" t="t" l="l"/>
              <a:pathLst>
                <a:path h="2759606" w="1686794">
                  <a:moveTo>
                    <a:pt x="82200" y="0"/>
                  </a:moveTo>
                  <a:lnTo>
                    <a:pt x="1604594" y="0"/>
                  </a:lnTo>
                  <a:cubicBezTo>
                    <a:pt x="1649992" y="0"/>
                    <a:pt x="1686794" y="36802"/>
                    <a:pt x="1686794" y="82200"/>
                  </a:cubicBezTo>
                  <a:lnTo>
                    <a:pt x="1686794" y="2677407"/>
                  </a:lnTo>
                  <a:cubicBezTo>
                    <a:pt x="1686794" y="2699207"/>
                    <a:pt x="1678133" y="2720115"/>
                    <a:pt x="1662718" y="2735531"/>
                  </a:cubicBezTo>
                  <a:cubicBezTo>
                    <a:pt x="1647303" y="2750946"/>
                    <a:pt x="1626395" y="2759606"/>
                    <a:pt x="1604594" y="2759606"/>
                  </a:cubicBezTo>
                  <a:lnTo>
                    <a:pt x="82200" y="2759606"/>
                  </a:lnTo>
                  <a:cubicBezTo>
                    <a:pt x="36802" y="2759606"/>
                    <a:pt x="0" y="2722804"/>
                    <a:pt x="0" y="2677407"/>
                  </a:cubicBezTo>
                  <a:lnTo>
                    <a:pt x="0" y="82200"/>
                  </a:lnTo>
                  <a:cubicBezTo>
                    <a:pt x="0" y="36802"/>
                    <a:pt x="36802" y="0"/>
                    <a:pt x="82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86794" cy="2816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4857379" y="7556348"/>
            <a:ext cx="4759819" cy="2927288"/>
          </a:xfrm>
          <a:custGeom>
            <a:avLst/>
            <a:gdLst/>
            <a:ahLst/>
            <a:cxnLst/>
            <a:rect r="r" b="b" t="t" l="l"/>
            <a:pathLst>
              <a:path h="2927288" w="4759819">
                <a:moveTo>
                  <a:pt x="4759819" y="0"/>
                </a:moveTo>
                <a:lnTo>
                  <a:pt x="0" y="0"/>
                </a:lnTo>
                <a:lnTo>
                  <a:pt x="0" y="2927289"/>
                </a:lnTo>
                <a:lnTo>
                  <a:pt x="4759819" y="2927289"/>
                </a:lnTo>
                <a:lnTo>
                  <a:pt x="475981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00781" y="930212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1" y="0"/>
                </a:lnTo>
                <a:lnTo>
                  <a:pt x="1292501" y="213851"/>
                </a:lnTo>
                <a:lnTo>
                  <a:pt x="0" y="213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2891" y="1225683"/>
            <a:ext cx="11058516" cy="6536893"/>
          </a:xfrm>
          <a:custGeom>
            <a:avLst/>
            <a:gdLst/>
            <a:ahLst/>
            <a:cxnLst/>
            <a:rect r="r" b="b" t="t" l="l"/>
            <a:pathLst>
              <a:path h="6536893" w="11058516">
                <a:moveTo>
                  <a:pt x="0" y="0"/>
                </a:moveTo>
                <a:lnTo>
                  <a:pt x="11058516" y="0"/>
                </a:lnTo>
                <a:lnTo>
                  <a:pt x="11058516" y="6536894"/>
                </a:lnTo>
                <a:lnTo>
                  <a:pt x="0" y="6536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425" t="0" r="-535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660421" y="390285"/>
            <a:ext cx="57686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06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27111" y="-792770"/>
            <a:ext cx="6404544" cy="10477880"/>
            <a:chOff x="0" y="0"/>
            <a:chExt cx="1686794" cy="27596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6794" cy="2759606"/>
            </a:xfrm>
            <a:custGeom>
              <a:avLst/>
              <a:gdLst/>
              <a:ahLst/>
              <a:cxnLst/>
              <a:rect r="r" b="b" t="t" l="l"/>
              <a:pathLst>
                <a:path h="2759606" w="1686794">
                  <a:moveTo>
                    <a:pt x="82200" y="0"/>
                  </a:moveTo>
                  <a:lnTo>
                    <a:pt x="1604594" y="0"/>
                  </a:lnTo>
                  <a:cubicBezTo>
                    <a:pt x="1649992" y="0"/>
                    <a:pt x="1686794" y="36802"/>
                    <a:pt x="1686794" y="82200"/>
                  </a:cubicBezTo>
                  <a:lnTo>
                    <a:pt x="1686794" y="2677407"/>
                  </a:lnTo>
                  <a:cubicBezTo>
                    <a:pt x="1686794" y="2699207"/>
                    <a:pt x="1678133" y="2720115"/>
                    <a:pt x="1662718" y="2735531"/>
                  </a:cubicBezTo>
                  <a:cubicBezTo>
                    <a:pt x="1647303" y="2750946"/>
                    <a:pt x="1626395" y="2759606"/>
                    <a:pt x="1604594" y="2759606"/>
                  </a:cubicBezTo>
                  <a:lnTo>
                    <a:pt x="82200" y="2759606"/>
                  </a:lnTo>
                  <a:cubicBezTo>
                    <a:pt x="36802" y="2759606"/>
                    <a:pt x="0" y="2722804"/>
                    <a:pt x="0" y="2677407"/>
                  </a:cubicBezTo>
                  <a:lnTo>
                    <a:pt x="0" y="82200"/>
                  </a:lnTo>
                  <a:cubicBezTo>
                    <a:pt x="0" y="36802"/>
                    <a:pt x="36802" y="0"/>
                    <a:pt x="82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86794" cy="2816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4857379" y="7556348"/>
            <a:ext cx="4759819" cy="2927288"/>
          </a:xfrm>
          <a:custGeom>
            <a:avLst/>
            <a:gdLst/>
            <a:ahLst/>
            <a:cxnLst/>
            <a:rect r="r" b="b" t="t" l="l"/>
            <a:pathLst>
              <a:path h="2927288" w="4759819">
                <a:moveTo>
                  <a:pt x="4759819" y="0"/>
                </a:moveTo>
                <a:lnTo>
                  <a:pt x="0" y="0"/>
                </a:lnTo>
                <a:lnTo>
                  <a:pt x="0" y="2927289"/>
                </a:lnTo>
                <a:lnTo>
                  <a:pt x="4759819" y="2927289"/>
                </a:lnTo>
                <a:lnTo>
                  <a:pt x="475981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00781" y="930212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1" y="0"/>
                </a:lnTo>
                <a:lnTo>
                  <a:pt x="1292501" y="213851"/>
                </a:lnTo>
                <a:lnTo>
                  <a:pt x="0" y="213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92379" y="1683644"/>
            <a:ext cx="5006838" cy="6181823"/>
          </a:xfrm>
          <a:custGeom>
            <a:avLst/>
            <a:gdLst/>
            <a:ahLst/>
            <a:cxnLst/>
            <a:rect r="r" b="b" t="t" l="l"/>
            <a:pathLst>
              <a:path h="6181823" w="5006838">
                <a:moveTo>
                  <a:pt x="0" y="0"/>
                </a:moveTo>
                <a:lnTo>
                  <a:pt x="5006839" y="0"/>
                </a:lnTo>
                <a:lnTo>
                  <a:pt x="5006839" y="6181823"/>
                </a:lnTo>
                <a:lnTo>
                  <a:pt x="0" y="6181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054429" y="1641794"/>
            <a:ext cx="5872682" cy="6223673"/>
          </a:xfrm>
          <a:custGeom>
            <a:avLst/>
            <a:gdLst/>
            <a:ahLst/>
            <a:cxnLst/>
            <a:rect r="r" b="b" t="t" l="l"/>
            <a:pathLst>
              <a:path h="6223673" w="5872682">
                <a:moveTo>
                  <a:pt x="0" y="0"/>
                </a:moveTo>
                <a:lnTo>
                  <a:pt x="5872682" y="0"/>
                </a:lnTo>
                <a:lnTo>
                  <a:pt x="5872682" y="6223673"/>
                </a:lnTo>
                <a:lnTo>
                  <a:pt x="0" y="62236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660421" y="390285"/>
            <a:ext cx="57686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06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77069" y="6775471"/>
            <a:ext cx="4480997" cy="2136981"/>
            <a:chOff x="0" y="0"/>
            <a:chExt cx="1180180" cy="5628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0180" cy="562826"/>
            </a:xfrm>
            <a:custGeom>
              <a:avLst/>
              <a:gdLst/>
              <a:ahLst/>
              <a:cxnLst/>
              <a:rect r="r" b="b" t="t" l="l"/>
              <a:pathLst>
                <a:path h="562826" w="1180180">
                  <a:moveTo>
                    <a:pt x="65653" y="0"/>
                  </a:moveTo>
                  <a:lnTo>
                    <a:pt x="1114527" y="0"/>
                  </a:lnTo>
                  <a:cubicBezTo>
                    <a:pt x="1131939" y="0"/>
                    <a:pt x="1148639" y="6917"/>
                    <a:pt x="1160951" y="19229"/>
                  </a:cubicBezTo>
                  <a:cubicBezTo>
                    <a:pt x="1173263" y="31542"/>
                    <a:pt x="1180180" y="48241"/>
                    <a:pt x="1180180" y="65653"/>
                  </a:cubicBezTo>
                  <a:lnTo>
                    <a:pt x="1180180" y="497173"/>
                  </a:lnTo>
                  <a:cubicBezTo>
                    <a:pt x="1180180" y="514585"/>
                    <a:pt x="1173263" y="531284"/>
                    <a:pt x="1160951" y="543597"/>
                  </a:cubicBezTo>
                  <a:cubicBezTo>
                    <a:pt x="1148639" y="555909"/>
                    <a:pt x="1131939" y="562826"/>
                    <a:pt x="1114527" y="562826"/>
                  </a:cubicBezTo>
                  <a:lnTo>
                    <a:pt x="65653" y="562826"/>
                  </a:lnTo>
                  <a:cubicBezTo>
                    <a:pt x="29394" y="562826"/>
                    <a:pt x="0" y="533432"/>
                    <a:pt x="0" y="497173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80180" cy="619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01775" y="4171765"/>
            <a:ext cx="4480997" cy="2136981"/>
            <a:chOff x="0" y="0"/>
            <a:chExt cx="1180180" cy="5628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0180" cy="562826"/>
            </a:xfrm>
            <a:custGeom>
              <a:avLst/>
              <a:gdLst/>
              <a:ahLst/>
              <a:cxnLst/>
              <a:rect r="r" b="b" t="t" l="l"/>
              <a:pathLst>
                <a:path h="562826" w="1180180">
                  <a:moveTo>
                    <a:pt x="65653" y="0"/>
                  </a:moveTo>
                  <a:lnTo>
                    <a:pt x="1114527" y="0"/>
                  </a:lnTo>
                  <a:cubicBezTo>
                    <a:pt x="1131939" y="0"/>
                    <a:pt x="1148639" y="6917"/>
                    <a:pt x="1160951" y="19229"/>
                  </a:cubicBezTo>
                  <a:cubicBezTo>
                    <a:pt x="1173263" y="31542"/>
                    <a:pt x="1180180" y="48241"/>
                    <a:pt x="1180180" y="65653"/>
                  </a:cubicBezTo>
                  <a:lnTo>
                    <a:pt x="1180180" y="497173"/>
                  </a:lnTo>
                  <a:cubicBezTo>
                    <a:pt x="1180180" y="514585"/>
                    <a:pt x="1173263" y="531284"/>
                    <a:pt x="1160951" y="543597"/>
                  </a:cubicBezTo>
                  <a:cubicBezTo>
                    <a:pt x="1148639" y="555909"/>
                    <a:pt x="1131939" y="562826"/>
                    <a:pt x="1114527" y="562826"/>
                  </a:cubicBezTo>
                  <a:lnTo>
                    <a:pt x="65653" y="562826"/>
                  </a:lnTo>
                  <a:cubicBezTo>
                    <a:pt x="29394" y="562826"/>
                    <a:pt x="0" y="533432"/>
                    <a:pt x="0" y="497173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80180" cy="619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505323" y="634741"/>
            <a:ext cx="5826332" cy="10556975"/>
            <a:chOff x="0" y="0"/>
            <a:chExt cx="1534507" cy="27804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34507" cy="2780438"/>
            </a:xfrm>
            <a:custGeom>
              <a:avLst/>
              <a:gdLst/>
              <a:ahLst/>
              <a:cxnLst/>
              <a:rect r="r" b="b" t="t" l="l"/>
              <a:pathLst>
                <a:path h="2780438" w="1534507">
                  <a:moveTo>
                    <a:pt x="90357" y="0"/>
                  </a:moveTo>
                  <a:lnTo>
                    <a:pt x="1444150" y="0"/>
                  </a:lnTo>
                  <a:cubicBezTo>
                    <a:pt x="1494053" y="0"/>
                    <a:pt x="1534507" y="40454"/>
                    <a:pt x="1534507" y="90357"/>
                  </a:cubicBezTo>
                  <a:lnTo>
                    <a:pt x="1534507" y="2690081"/>
                  </a:lnTo>
                  <a:cubicBezTo>
                    <a:pt x="1534507" y="2714045"/>
                    <a:pt x="1524987" y="2737028"/>
                    <a:pt x="1508042" y="2753973"/>
                  </a:cubicBezTo>
                  <a:cubicBezTo>
                    <a:pt x="1491097" y="2770918"/>
                    <a:pt x="1468114" y="2780438"/>
                    <a:pt x="1444150" y="2780438"/>
                  </a:cubicBezTo>
                  <a:lnTo>
                    <a:pt x="90357" y="2780438"/>
                  </a:lnTo>
                  <a:cubicBezTo>
                    <a:pt x="40454" y="2780438"/>
                    <a:pt x="0" y="2739984"/>
                    <a:pt x="0" y="2690081"/>
                  </a:cubicBezTo>
                  <a:lnTo>
                    <a:pt x="0" y="90357"/>
                  </a:lnTo>
                  <a:cubicBezTo>
                    <a:pt x="0" y="40454"/>
                    <a:pt x="40454" y="0"/>
                    <a:pt x="9035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534507" cy="2837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029769" y="1816233"/>
            <a:ext cx="7185834" cy="7175196"/>
            <a:chOff x="0" y="0"/>
            <a:chExt cx="854787" cy="8535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4787" cy="853521"/>
            </a:xfrm>
            <a:custGeom>
              <a:avLst/>
              <a:gdLst/>
              <a:ahLst/>
              <a:cxnLst/>
              <a:rect r="r" b="b" t="t" l="l"/>
              <a:pathLst>
                <a:path h="853521" w="854787">
                  <a:moveTo>
                    <a:pt x="63566" y="0"/>
                  </a:moveTo>
                  <a:lnTo>
                    <a:pt x="791221" y="0"/>
                  </a:lnTo>
                  <a:cubicBezTo>
                    <a:pt x="808080" y="0"/>
                    <a:pt x="824248" y="6697"/>
                    <a:pt x="836169" y="18618"/>
                  </a:cubicBezTo>
                  <a:cubicBezTo>
                    <a:pt x="848090" y="30539"/>
                    <a:pt x="854787" y="46707"/>
                    <a:pt x="854787" y="63566"/>
                  </a:cubicBezTo>
                  <a:lnTo>
                    <a:pt x="854787" y="789956"/>
                  </a:lnTo>
                  <a:cubicBezTo>
                    <a:pt x="854787" y="806814"/>
                    <a:pt x="848090" y="822983"/>
                    <a:pt x="836169" y="834903"/>
                  </a:cubicBezTo>
                  <a:cubicBezTo>
                    <a:pt x="824248" y="846824"/>
                    <a:pt x="808080" y="853521"/>
                    <a:pt x="791221" y="853521"/>
                  </a:cubicBezTo>
                  <a:lnTo>
                    <a:pt x="63566" y="853521"/>
                  </a:lnTo>
                  <a:cubicBezTo>
                    <a:pt x="46707" y="853521"/>
                    <a:pt x="30539" y="846824"/>
                    <a:pt x="18618" y="834903"/>
                  </a:cubicBezTo>
                  <a:cubicBezTo>
                    <a:pt x="6697" y="822983"/>
                    <a:pt x="0" y="806814"/>
                    <a:pt x="0" y="789956"/>
                  </a:cubicBezTo>
                  <a:lnTo>
                    <a:pt x="0" y="63566"/>
                  </a:lnTo>
                  <a:cubicBezTo>
                    <a:pt x="0" y="46707"/>
                    <a:pt x="6697" y="30539"/>
                    <a:pt x="18618" y="18618"/>
                  </a:cubicBezTo>
                  <a:cubicBezTo>
                    <a:pt x="30539" y="6697"/>
                    <a:pt x="46707" y="0"/>
                    <a:pt x="63566" y="0"/>
                  </a:cubicBezTo>
                  <a:close/>
                </a:path>
              </a:pathLst>
            </a:custGeom>
            <a:blipFill>
              <a:blip r:embed="rId2"/>
              <a:stretch>
                <a:fillRect l="-24935" t="0" r="-24935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6418489" y="8140750"/>
            <a:ext cx="3335970" cy="2235100"/>
          </a:xfrm>
          <a:custGeom>
            <a:avLst/>
            <a:gdLst/>
            <a:ahLst/>
            <a:cxnLst/>
            <a:rect r="r" b="b" t="t" l="l"/>
            <a:pathLst>
              <a:path h="2235100" w="3335970">
                <a:moveTo>
                  <a:pt x="0" y="0"/>
                </a:moveTo>
                <a:lnTo>
                  <a:pt x="3335970" y="0"/>
                </a:lnTo>
                <a:lnTo>
                  <a:pt x="3335970" y="2235100"/>
                </a:lnTo>
                <a:lnTo>
                  <a:pt x="0" y="2235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122527" y="1118758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2" y="0"/>
                </a:lnTo>
                <a:lnTo>
                  <a:pt x="1292502" y="213851"/>
                </a:lnTo>
                <a:lnTo>
                  <a:pt x="0" y="213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877069" y="1326965"/>
            <a:ext cx="6171696" cy="206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Resultados Esperados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877069" y="4171765"/>
            <a:ext cx="4480997" cy="2136981"/>
            <a:chOff x="0" y="0"/>
            <a:chExt cx="5974663" cy="284930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5974663" cy="2849308"/>
              <a:chOff x="0" y="0"/>
              <a:chExt cx="1180180" cy="562826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180180" cy="562826"/>
              </a:xfrm>
              <a:custGeom>
                <a:avLst/>
                <a:gdLst/>
                <a:ahLst/>
                <a:cxnLst/>
                <a:rect r="r" b="b" t="t" l="l"/>
                <a:pathLst>
                  <a:path h="562826" w="1180180">
                    <a:moveTo>
                      <a:pt x="65653" y="0"/>
                    </a:moveTo>
                    <a:lnTo>
                      <a:pt x="1114527" y="0"/>
                    </a:lnTo>
                    <a:cubicBezTo>
                      <a:pt x="1131939" y="0"/>
                      <a:pt x="1148639" y="6917"/>
                      <a:pt x="1160951" y="19229"/>
                    </a:cubicBezTo>
                    <a:cubicBezTo>
                      <a:pt x="1173263" y="31542"/>
                      <a:pt x="1180180" y="48241"/>
                      <a:pt x="1180180" y="65653"/>
                    </a:cubicBezTo>
                    <a:lnTo>
                      <a:pt x="1180180" y="497173"/>
                    </a:lnTo>
                    <a:cubicBezTo>
                      <a:pt x="1180180" y="514585"/>
                      <a:pt x="1173263" y="531284"/>
                      <a:pt x="1160951" y="543597"/>
                    </a:cubicBezTo>
                    <a:cubicBezTo>
                      <a:pt x="1148639" y="555909"/>
                      <a:pt x="1131939" y="562826"/>
                      <a:pt x="1114527" y="562826"/>
                    </a:cubicBezTo>
                    <a:lnTo>
                      <a:pt x="65653" y="562826"/>
                    </a:lnTo>
                    <a:cubicBezTo>
                      <a:pt x="29394" y="562826"/>
                      <a:pt x="0" y="533432"/>
                      <a:pt x="0" y="497173"/>
                    </a:cubicBezTo>
                    <a:lnTo>
                      <a:pt x="0" y="65653"/>
                    </a:lnTo>
                    <a:cubicBezTo>
                      <a:pt x="0" y="29394"/>
                      <a:pt x="29394" y="0"/>
                      <a:pt x="656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gradFill>
                  <a:gsLst>
                    <a:gs pos="0">
                      <a:srgbClr val="8DC63F">
                        <a:alpha val="100000"/>
                      </a:srgbClr>
                    </a:gs>
                    <a:gs pos="100000">
                      <a:srgbClr val="006F31">
                        <a:alpha val="100000"/>
                      </a:srgbClr>
                    </a:gs>
                  </a:gsLst>
                  <a:lin ang="5400000"/>
                </a:gra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1180180" cy="6199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1005186" y="564912"/>
              <a:ext cx="3964291" cy="1928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49"/>
                </a:lnSpc>
              </a:pPr>
              <a:r>
                <a:rPr lang="en-US" sz="2499" b="true">
                  <a:solidFill>
                    <a:srgbClr val="006837"/>
                  </a:solidFill>
                  <a:latin typeface="Mont Bold"/>
                  <a:ea typeface="Mont Bold"/>
                  <a:cs typeface="Mont Bold"/>
                  <a:sym typeface="Mont Bold"/>
                </a:rPr>
                <a:t>Integración con ThingSpeak para ingesta de datos reales. 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3003522" y="7232107"/>
            <a:ext cx="2702523" cy="111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Piloto en terreno en Isla de Maipo.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35681" y="4581161"/>
            <a:ext cx="3413186" cy="111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Dashboard con vistas diferenciadas  según roles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660421" y="390285"/>
            <a:ext cx="576868" cy="43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08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8788" y="5924437"/>
            <a:ext cx="18594923" cy="4614296"/>
          </a:xfrm>
          <a:custGeom>
            <a:avLst/>
            <a:gdLst/>
            <a:ahLst/>
            <a:cxnLst/>
            <a:rect r="r" b="b" t="t" l="l"/>
            <a:pathLst>
              <a:path h="4614296" w="18594923">
                <a:moveTo>
                  <a:pt x="0" y="0"/>
                </a:moveTo>
                <a:lnTo>
                  <a:pt x="18594922" y="0"/>
                </a:lnTo>
                <a:lnTo>
                  <a:pt x="18594922" y="4614296"/>
                </a:lnTo>
                <a:lnTo>
                  <a:pt x="0" y="4614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005245" y="1011833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38685" y="3860687"/>
            <a:ext cx="6010631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Preguntas?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60421" y="390285"/>
            <a:ext cx="576868" cy="43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10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3602" y="6751612"/>
            <a:ext cx="18810222" cy="3788712"/>
            <a:chOff x="0" y="0"/>
            <a:chExt cx="4954133" cy="997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4132" cy="997850"/>
            </a:xfrm>
            <a:custGeom>
              <a:avLst/>
              <a:gdLst/>
              <a:ahLst/>
              <a:cxnLst/>
              <a:rect r="r" b="b" t="t" l="l"/>
              <a:pathLst>
                <a:path h="997850" w="4954132">
                  <a:moveTo>
                    <a:pt x="0" y="0"/>
                  </a:moveTo>
                  <a:lnTo>
                    <a:pt x="4954132" y="0"/>
                  </a:lnTo>
                  <a:lnTo>
                    <a:pt x="4954132" y="997850"/>
                  </a:lnTo>
                  <a:lnTo>
                    <a:pt x="0" y="997850"/>
                  </a:ln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54133" cy="1055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216002" y="940836"/>
            <a:ext cx="6490240" cy="2742127"/>
          </a:xfrm>
          <a:custGeom>
            <a:avLst/>
            <a:gdLst/>
            <a:ahLst/>
            <a:cxnLst/>
            <a:rect r="r" b="b" t="t" l="l"/>
            <a:pathLst>
              <a:path h="2742127" w="6490240">
                <a:moveTo>
                  <a:pt x="0" y="0"/>
                </a:moveTo>
                <a:lnTo>
                  <a:pt x="6490240" y="0"/>
                </a:lnTo>
                <a:lnTo>
                  <a:pt x="6490240" y="2742127"/>
                </a:lnTo>
                <a:lnTo>
                  <a:pt x="0" y="2742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48454" y="857250"/>
            <a:ext cx="7266931" cy="206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Modelo de Sustentabilidad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74741" y="3394557"/>
            <a:ext cx="6472455" cy="6458271"/>
          </a:xfrm>
          <a:custGeom>
            <a:avLst/>
            <a:gdLst/>
            <a:ahLst/>
            <a:cxnLst/>
            <a:rect r="r" b="b" t="t" l="l"/>
            <a:pathLst>
              <a:path h="6458271" w="6472455">
                <a:moveTo>
                  <a:pt x="0" y="0"/>
                </a:moveTo>
                <a:lnTo>
                  <a:pt x="6472454" y="0"/>
                </a:lnTo>
                <a:lnTo>
                  <a:pt x="6472454" y="6458271"/>
                </a:lnTo>
                <a:lnTo>
                  <a:pt x="0" y="6458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</a:blip>
            <a:stretch>
              <a:fillRect l="-2470" t="0" r="-24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230131" y="4680221"/>
            <a:ext cx="4943243" cy="4741206"/>
            <a:chOff x="0" y="0"/>
            <a:chExt cx="1240473" cy="118977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40473" cy="1189773"/>
            </a:xfrm>
            <a:custGeom>
              <a:avLst/>
              <a:gdLst/>
              <a:ahLst/>
              <a:cxnLst/>
              <a:rect r="r" b="b" t="t" l="l"/>
              <a:pathLst>
                <a:path h="1189773" w="1240473">
                  <a:moveTo>
                    <a:pt x="79874" y="0"/>
                  </a:moveTo>
                  <a:lnTo>
                    <a:pt x="1160598" y="0"/>
                  </a:lnTo>
                  <a:cubicBezTo>
                    <a:pt x="1181782" y="0"/>
                    <a:pt x="1202099" y="8415"/>
                    <a:pt x="1217078" y="23395"/>
                  </a:cubicBezTo>
                  <a:cubicBezTo>
                    <a:pt x="1232057" y="38374"/>
                    <a:pt x="1240473" y="58690"/>
                    <a:pt x="1240473" y="79874"/>
                  </a:cubicBezTo>
                  <a:lnTo>
                    <a:pt x="1240473" y="1109899"/>
                  </a:lnTo>
                  <a:cubicBezTo>
                    <a:pt x="1240473" y="1154012"/>
                    <a:pt x="1204712" y="1189773"/>
                    <a:pt x="1160598" y="1189773"/>
                  </a:cubicBezTo>
                  <a:lnTo>
                    <a:pt x="79874" y="1189773"/>
                  </a:lnTo>
                  <a:cubicBezTo>
                    <a:pt x="58690" y="1189773"/>
                    <a:pt x="38374" y="1181358"/>
                    <a:pt x="23395" y="1166378"/>
                  </a:cubicBezTo>
                  <a:cubicBezTo>
                    <a:pt x="8415" y="1151399"/>
                    <a:pt x="0" y="1131083"/>
                    <a:pt x="0" y="1109899"/>
                  </a:cubicBezTo>
                  <a:lnTo>
                    <a:pt x="0" y="79874"/>
                  </a:lnTo>
                  <a:cubicBezTo>
                    <a:pt x="0" y="58690"/>
                    <a:pt x="8415" y="38374"/>
                    <a:pt x="23395" y="23395"/>
                  </a:cubicBezTo>
                  <a:cubicBezTo>
                    <a:pt x="38374" y="8415"/>
                    <a:pt x="58690" y="0"/>
                    <a:pt x="7987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240473" cy="1246923"/>
            </a:xfrm>
            <a:prstGeom prst="rect">
              <a:avLst/>
            </a:prstGeom>
          </p:spPr>
          <p:txBody>
            <a:bodyPr anchor="ctr" rtlCol="false" tIns="53317" lIns="53317" bIns="53317" rIns="53317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352010" y="3589227"/>
            <a:ext cx="2378343" cy="2378343"/>
            <a:chOff x="0" y="0"/>
            <a:chExt cx="596829" cy="5968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96829" cy="596829"/>
            </a:xfrm>
            <a:custGeom>
              <a:avLst/>
              <a:gdLst/>
              <a:ahLst/>
              <a:cxnLst/>
              <a:rect r="r" b="b" t="t" l="l"/>
              <a:pathLst>
                <a:path h="596829" w="596829">
                  <a:moveTo>
                    <a:pt x="139972" y="0"/>
                  </a:moveTo>
                  <a:lnTo>
                    <a:pt x="456856" y="0"/>
                  </a:lnTo>
                  <a:cubicBezTo>
                    <a:pt x="493979" y="0"/>
                    <a:pt x="529582" y="14747"/>
                    <a:pt x="555832" y="40997"/>
                  </a:cubicBezTo>
                  <a:cubicBezTo>
                    <a:pt x="582082" y="67247"/>
                    <a:pt x="596829" y="102849"/>
                    <a:pt x="596829" y="139972"/>
                  </a:cubicBezTo>
                  <a:lnTo>
                    <a:pt x="596829" y="456856"/>
                  </a:lnTo>
                  <a:cubicBezTo>
                    <a:pt x="596829" y="493979"/>
                    <a:pt x="582082" y="529582"/>
                    <a:pt x="555832" y="555832"/>
                  </a:cubicBezTo>
                  <a:cubicBezTo>
                    <a:pt x="529582" y="582082"/>
                    <a:pt x="493979" y="596829"/>
                    <a:pt x="456856" y="596829"/>
                  </a:cubicBezTo>
                  <a:lnTo>
                    <a:pt x="139972" y="596829"/>
                  </a:lnTo>
                  <a:cubicBezTo>
                    <a:pt x="102849" y="596829"/>
                    <a:pt x="67247" y="582082"/>
                    <a:pt x="40997" y="555832"/>
                  </a:cubicBezTo>
                  <a:cubicBezTo>
                    <a:pt x="14747" y="529582"/>
                    <a:pt x="0" y="493979"/>
                    <a:pt x="0" y="456856"/>
                  </a:cubicBezTo>
                  <a:lnTo>
                    <a:pt x="0" y="139972"/>
                  </a:lnTo>
                  <a:cubicBezTo>
                    <a:pt x="0" y="102849"/>
                    <a:pt x="14747" y="67247"/>
                    <a:pt x="40997" y="40997"/>
                  </a:cubicBezTo>
                  <a:cubicBezTo>
                    <a:pt x="67247" y="14747"/>
                    <a:pt x="102849" y="0"/>
                    <a:pt x="1399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596829" cy="653979"/>
            </a:xfrm>
            <a:prstGeom prst="rect">
              <a:avLst/>
            </a:prstGeom>
          </p:spPr>
          <p:txBody>
            <a:bodyPr anchor="ctr" rtlCol="false" tIns="53317" lIns="53317" bIns="53317" rIns="53317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035606" y="4290518"/>
            <a:ext cx="1011152" cy="975762"/>
          </a:xfrm>
          <a:custGeom>
            <a:avLst/>
            <a:gdLst/>
            <a:ahLst/>
            <a:cxnLst/>
            <a:rect r="r" b="b" t="t" l="l"/>
            <a:pathLst>
              <a:path h="975762" w="1011152">
                <a:moveTo>
                  <a:pt x="0" y="0"/>
                </a:moveTo>
                <a:lnTo>
                  <a:pt x="1011151" y="0"/>
                </a:lnTo>
                <a:lnTo>
                  <a:pt x="1011151" y="975761"/>
                </a:lnTo>
                <a:lnTo>
                  <a:pt x="0" y="975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651254" y="6158934"/>
            <a:ext cx="4083692" cy="2840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9200" indent="-249600" lvl="1">
              <a:lnSpc>
                <a:spcPts val="3237"/>
              </a:lnSpc>
              <a:buFont typeface="Arial"/>
              <a:buChar char="•"/>
            </a:pPr>
            <a:r>
              <a:rPr lang="en-US" sz="2312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Proyecto escalable a múltiples predios y sensores.</a:t>
            </a:r>
          </a:p>
          <a:p>
            <a:pPr algn="ctr" marL="499200" indent="-249600" lvl="1">
              <a:lnSpc>
                <a:spcPts val="3237"/>
              </a:lnSpc>
              <a:buFont typeface="Arial"/>
              <a:buChar char="•"/>
            </a:pPr>
            <a:r>
              <a:rPr lang="en-US" sz="2312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Arquitectura abi</a:t>
            </a:r>
            <a:r>
              <a:rPr lang="en-US" sz="2312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erta que permite migrar en el futuro.</a:t>
            </a:r>
          </a:p>
          <a:p>
            <a:pPr algn="ctr">
              <a:lnSpc>
                <a:spcPts val="3237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9279157" y="3394557"/>
            <a:ext cx="6472455" cy="6642396"/>
          </a:xfrm>
          <a:custGeom>
            <a:avLst/>
            <a:gdLst/>
            <a:ahLst/>
            <a:cxnLst/>
            <a:rect r="r" b="b" t="t" l="l"/>
            <a:pathLst>
              <a:path h="6642396" w="6472455">
                <a:moveTo>
                  <a:pt x="0" y="0"/>
                </a:moveTo>
                <a:lnTo>
                  <a:pt x="6472455" y="0"/>
                </a:lnTo>
                <a:lnTo>
                  <a:pt x="6472455" y="6642396"/>
                </a:lnTo>
                <a:lnTo>
                  <a:pt x="0" y="6642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</a:blip>
            <a:stretch>
              <a:fillRect l="-3966" t="0" r="-3966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0252978" y="4680221"/>
            <a:ext cx="4658267" cy="4741206"/>
            <a:chOff x="0" y="0"/>
            <a:chExt cx="1168960" cy="118977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68960" cy="1189773"/>
            </a:xfrm>
            <a:custGeom>
              <a:avLst/>
              <a:gdLst/>
              <a:ahLst/>
              <a:cxnLst/>
              <a:rect r="r" b="b" t="t" l="l"/>
              <a:pathLst>
                <a:path h="1189773" w="1168960">
                  <a:moveTo>
                    <a:pt x="84761" y="0"/>
                  </a:moveTo>
                  <a:lnTo>
                    <a:pt x="1084199" y="0"/>
                  </a:lnTo>
                  <a:cubicBezTo>
                    <a:pt x="1131011" y="0"/>
                    <a:pt x="1168960" y="37949"/>
                    <a:pt x="1168960" y="84761"/>
                  </a:cubicBezTo>
                  <a:lnTo>
                    <a:pt x="1168960" y="1105012"/>
                  </a:lnTo>
                  <a:cubicBezTo>
                    <a:pt x="1168960" y="1151824"/>
                    <a:pt x="1131011" y="1189773"/>
                    <a:pt x="1084199" y="1189773"/>
                  </a:cubicBezTo>
                  <a:lnTo>
                    <a:pt x="84761" y="1189773"/>
                  </a:lnTo>
                  <a:cubicBezTo>
                    <a:pt x="37949" y="1189773"/>
                    <a:pt x="0" y="1151824"/>
                    <a:pt x="0" y="1105012"/>
                  </a:cubicBezTo>
                  <a:lnTo>
                    <a:pt x="0" y="84761"/>
                  </a:lnTo>
                  <a:cubicBezTo>
                    <a:pt x="0" y="37949"/>
                    <a:pt x="37949" y="0"/>
                    <a:pt x="8476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168960" cy="1246923"/>
            </a:xfrm>
            <a:prstGeom prst="rect">
              <a:avLst/>
            </a:prstGeom>
          </p:spPr>
          <p:txBody>
            <a:bodyPr anchor="ctr" rtlCol="false" tIns="53317" lIns="53317" bIns="53317" rIns="53317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312291" y="3589227"/>
            <a:ext cx="2378343" cy="2378343"/>
            <a:chOff x="0" y="0"/>
            <a:chExt cx="596829" cy="59682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96829" cy="596829"/>
            </a:xfrm>
            <a:custGeom>
              <a:avLst/>
              <a:gdLst/>
              <a:ahLst/>
              <a:cxnLst/>
              <a:rect r="r" b="b" t="t" l="l"/>
              <a:pathLst>
                <a:path h="596829" w="596829">
                  <a:moveTo>
                    <a:pt x="139972" y="0"/>
                  </a:moveTo>
                  <a:lnTo>
                    <a:pt x="456856" y="0"/>
                  </a:lnTo>
                  <a:cubicBezTo>
                    <a:pt x="493979" y="0"/>
                    <a:pt x="529582" y="14747"/>
                    <a:pt x="555832" y="40997"/>
                  </a:cubicBezTo>
                  <a:cubicBezTo>
                    <a:pt x="582082" y="67247"/>
                    <a:pt x="596829" y="102849"/>
                    <a:pt x="596829" y="139972"/>
                  </a:cubicBezTo>
                  <a:lnTo>
                    <a:pt x="596829" y="456856"/>
                  </a:lnTo>
                  <a:cubicBezTo>
                    <a:pt x="596829" y="493979"/>
                    <a:pt x="582082" y="529582"/>
                    <a:pt x="555832" y="555832"/>
                  </a:cubicBezTo>
                  <a:cubicBezTo>
                    <a:pt x="529582" y="582082"/>
                    <a:pt x="493979" y="596829"/>
                    <a:pt x="456856" y="596829"/>
                  </a:cubicBezTo>
                  <a:lnTo>
                    <a:pt x="139972" y="596829"/>
                  </a:lnTo>
                  <a:cubicBezTo>
                    <a:pt x="102849" y="596829"/>
                    <a:pt x="67247" y="582082"/>
                    <a:pt x="40997" y="555832"/>
                  </a:cubicBezTo>
                  <a:cubicBezTo>
                    <a:pt x="14747" y="529582"/>
                    <a:pt x="0" y="493979"/>
                    <a:pt x="0" y="456856"/>
                  </a:cubicBezTo>
                  <a:lnTo>
                    <a:pt x="0" y="139972"/>
                  </a:lnTo>
                  <a:cubicBezTo>
                    <a:pt x="0" y="102849"/>
                    <a:pt x="14747" y="67247"/>
                    <a:pt x="40997" y="40997"/>
                  </a:cubicBezTo>
                  <a:cubicBezTo>
                    <a:pt x="67247" y="14747"/>
                    <a:pt x="102849" y="0"/>
                    <a:pt x="1399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596829" cy="653979"/>
            </a:xfrm>
            <a:prstGeom prst="rect">
              <a:avLst/>
            </a:prstGeom>
          </p:spPr>
          <p:txBody>
            <a:bodyPr anchor="ctr" rtlCol="false" tIns="53317" lIns="53317" bIns="53317" rIns="53317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546947" y="5838186"/>
            <a:ext cx="3909031" cy="3491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8"/>
              </a:lnSpc>
            </a:pPr>
          </a:p>
          <a:p>
            <a:pPr algn="ctr" marL="477849" indent="-238924" lvl="1">
              <a:lnSpc>
                <a:spcPts val="3098"/>
              </a:lnSpc>
              <a:buFont typeface="Arial"/>
              <a:buChar char="•"/>
            </a:pPr>
            <a:r>
              <a:rPr lang="en-US" sz="2213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Potencial para generar ingresos mediante licenc</a:t>
            </a:r>
            <a:r>
              <a:rPr lang="en-US" sz="2213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iamiento por proyecto y soporte técnico.</a:t>
            </a:r>
          </a:p>
          <a:p>
            <a:pPr algn="ctr" marL="477849" indent="-238924" lvl="1">
              <a:lnSpc>
                <a:spcPts val="3098"/>
              </a:lnSpc>
              <a:buFont typeface="Arial"/>
              <a:buChar char="•"/>
            </a:pPr>
            <a:r>
              <a:rPr lang="en-US" sz="2213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Base para postulación a fondos</a:t>
            </a:r>
          </a:p>
          <a:p>
            <a:pPr algn="ctr">
              <a:lnSpc>
                <a:spcPts val="3098"/>
              </a:lnSpc>
            </a:pP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1865172" y="4128186"/>
            <a:ext cx="1300426" cy="1300426"/>
          </a:xfrm>
          <a:custGeom>
            <a:avLst/>
            <a:gdLst/>
            <a:ahLst/>
            <a:cxnLst/>
            <a:rect r="r" b="b" t="t" l="l"/>
            <a:pathLst>
              <a:path h="1300426" w="1300426">
                <a:moveTo>
                  <a:pt x="0" y="0"/>
                </a:moveTo>
                <a:lnTo>
                  <a:pt x="1300425" y="0"/>
                </a:lnTo>
                <a:lnTo>
                  <a:pt x="1300425" y="1300425"/>
                </a:lnTo>
                <a:lnTo>
                  <a:pt x="0" y="1300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6660421" y="390285"/>
            <a:ext cx="57686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04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674741" y="2203021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1" y="0"/>
                </a:lnTo>
                <a:lnTo>
                  <a:pt x="1292501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77069" y="4171765"/>
            <a:ext cx="4480997" cy="2136981"/>
            <a:chOff x="0" y="0"/>
            <a:chExt cx="1180180" cy="5628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0180" cy="562826"/>
            </a:xfrm>
            <a:custGeom>
              <a:avLst/>
              <a:gdLst/>
              <a:ahLst/>
              <a:cxnLst/>
              <a:rect r="r" b="b" t="t" l="l"/>
              <a:pathLst>
                <a:path h="562826" w="1180180">
                  <a:moveTo>
                    <a:pt x="65653" y="0"/>
                  </a:moveTo>
                  <a:lnTo>
                    <a:pt x="1114527" y="0"/>
                  </a:lnTo>
                  <a:cubicBezTo>
                    <a:pt x="1131939" y="0"/>
                    <a:pt x="1148639" y="6917"/>
                    <a:pt x="1160951" y="19229"/>
                  </a:cubicBezTo>
                  <a:cubicBezTo>
                    <a:pt x="1173263" y="31542"/>
                    <a:pt x="1180180" y="48241"/>
                    <a:pt x="1180180" y="65653"/>
                  </a:cubicBezTo>
                  <a:lnTo>
                    <a:pt x="1180180" y="497173"/>
                  </a:lnTo>
                  <a:cubicBezTo>
                    <a:pt x="1180180" y="514585"/>
                    <a:pt x="1173263" y="531284"/>
                    <a:pt x="1160951" y="543597"/>
                  </a:cubicBezTo>
                  <a:cubicBezTo>
                    <a:pt x="1148639" y="555909"/>
                    <a:pt x="1131939" y="562826"/>
                    <a:pt x="1114527" y="562826"/>
                  </a:cubicBezTo>
                  <a:lnTo>
                    <a:pt x="65653" y="562826"/>
                  </a:lnTo>
                  <a:cubicBezTo>
                    <a:pt x="29394" y="562826"/>
                    <a:pt x="0" y="533432"/>
                    <a:pt x="0" y="497173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80180" cy="619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77069" y="6840578"/>
            <a:ext cx="4003539" cy="2417722"/>
            <a:chOff x="0" y="0"/>
            <a:chExt cx="1054430" cy="6367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4430" cy="636766"/>
            </a:xfrm>
            <a:custGeom>
              <a:avLst/>
              <a:gdLst/>
              <a:ahLst/>
              <a:cxnLst/>
              <a:rect r="r" b="b" t="t" l="l"/>
              <a:pathLst>
                <a:path h="636766" w="1054430">
                  <a:moveTo>
                    <a:pt x="73483" y="0"/>
                  </a:moveTo>
                  <a:lnTo>
                    <a:pt x="980947" y="0"/>
                  </a:lnTo>
                  <a:cubicBezTo>
                    <a:pt x="1000436" y="0"/>
                    <a:pt x="1019127" y="7742"/>
                    <a:pt x="1032907" y="21523"/>
                  </a:cubicBezTo>
                  <a:cubicBezTo>
                    <a:pt x="1046688" y="35304"/>
                    <a:pt x="1054430" y="53994"/>
                    <a:pt x="1054430" y="73483"/>
                  </a:cubicBezTo>
                  <a:lnTo>
                    <a:pt x="1054430" y="563283"/>
                  </a:lnTo>
                  <a:cubicBezTo>
                    <a:pt x="1054430" y="603867"/>
                    <a:pt x="1021531" y="636766"/>
                    <a:pt x="980947" y="636766"/>
                  </a:cubicBezTo>
                  <a:lnTo>
                    <a:pt x="73483" y="636766"/>
                  </a:lnTo>
                  <a:cubicBezTo>
                    <a:pt x="32900" y="636766"/>
                    <a:pt x="0" y="603867"/>
                    <a:pt x="0" y="563283"/>
                  </a:cubicBezTo>
                  <a:lnTo>
                    <a:pt x="0" y="73483"/>
                  </a:lnTo>
                  <a:cubicBezTo>
                    <a:pt x="0" y="32900"/>
                    <a:pt x="32900" y="0"/>
                    <a:pt x="7348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54430" cy="6939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01775" y="4171765"/>
            <a:ext cx="4480997" cy="2136981"/>
            <a:chOff x="0" y="0"/>
            <a:chExt cx="1180180" cy="5628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0180" cy="562826"/>
            </a:xfrm>
            <a:custGeom>
              <a:avLst/>
              <a:gdLst/>
              <a:ahLst/>
              <a:cxnLst/>
              <a:rect r="r" b="b" t="t" l="l"/>
              <a:pathLst>
                <a:path h="562826" w="1180180">
                  <a:moveTo>
                    <a:pt x="65653" y="0"/>
                  </a:moveTo>
                  <a:lnTo>
                    <a:pt x="1114527" y="0"/>
                  </a:lnTo>
                  <a:cubicBezTo>
                    <a:pt x="1131939" y="0"/>
                    <a:pt x="1148639" y="6917"/>
                    <a:pt x="1160951" y="19229"/>
                  </a:cubicBezTo>
                  <a:cubicBezTo>
                    <a:pt x="1173263" y="31542"/>
                    <a:pt x="1180180" y="48241"/>
                    <a:pt x="1180180" y="65653"/>
                  </a:cubicBezTo>
                  <a:lnTo>
                    <a:pt x="1180180" y="497173"/>
                  </a:lnTo>
                  <a:cubicBezTo>
                    <a:pt x="1180180" y="514585"/>
                    <a:pt x="1173263" y="531284"/>
                    <a:pt x="1160951" y="543597"/>
                  </a:cubicBezTo>
                  <a:cubicBezTo>
                    <a:pt x="1148639" y="555909"/>
                    <a:pt x="1131939" y="562826"/>
                    <a:pt x="1114527" y="562826"/>
                  </a:cubicBezTo>
                  <a:lnTo>
                    <a:pt x="65653" y="562826"/>
                  </a:lnTo>
                  <a:cubicBezTo>
                    <a:pt x="29394" y="562826"/>
                    <a:pt x="0" y="533432"/>
                    <a:pt x="0" y="497173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180180" cy="619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05323" y="634741"/>
            <a:ext cx="5826332" cy="10556975"/>
            <a:chOff x="0" y="0"/>
            <a:chExt cx="1534507" cy="27804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34507" cy="2780438"/>
            </a:xfrm>
            <a:custGeom>
              <a:avLst/>
              <a:gdLst/>
              <a:ahLst/>
              <a:cxnLst/>
              <a:rect r="r" b="b" t="t" l="l"/>
              <a:pathLst>
                <a:path h="2780438" w="1534507">
                  <a:moveTo>
                    <a:pt x="90357" y="0"/>
                  </a:moveTo>
                  <a:lnTo>
                    <a:pt x="1444150" y="0"/>
                  </a:lnTo>
                  <a:cubicBezTo>
                    <a:pt x="1494053" y="0"/>
                    <a:pt x="1534507" y="40454"/>
                    <a:pt x="1534507" y="90357"/>
                  </a:cubicBezTo>
                  <a:lnTo>
                    <a:pt x="1534507" y="2690081"/>
                  </a:lnTo>
                  <a:cubicBezTo>
                    <a:pt x="1534507" y="2714045"/>
                    <a:pt x="1524987" y="2737028"/>
                    <a:pt x="1508042" y="2753973"/>
                  </a:cubicBezTo>
                  <a:cubicBezTo>
                    <a:pt x="1491097" y="2770918"/>
                    <a:pt x="1468114" y="2780438"/>
                    <a:pt x="1444150" y="2780438"/>
                  </a:cubicBezTo>
                  <a:lnTo>
                    <a:pt x="90357" y="2780438"/>
                  </a:lnTo>
                  <a:cubicBezTo>
                    <a:pt x="40454" y="2780438"/>
                    <a:pt x="0" y="2739984"/>
                    <a:pt x="0" y="2690081"/>
                  </a:cubicBezTo>
                  <a:lnTo>
                    <a:pt x="0" y="90357"/>
                  </a:lnTo>
                  <a:cubicBezTo>
                    <a:pt x="0" y="40454"/>
                    <a:pt x="40454" y="0"/>
                    <a:pt x="9035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534507" cy="2837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029769" y="1816233"/>
            <a:ext cx="7185834" cy="7175196"/>
            <a:chOff x="0" y="0"/>
            <a:chExt cx="854787" cy="85352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4787" cy="853521"/>
            </a:xfrm>
            <a:custGeom>
              <a:avLst/>
              <a:gdLst/>
              <a:ahLst/>
              <a:cxnLst/>
              <a:rect r="r" b="b" t="t" l="l"/>
              <a:pathLst>
                <a:path h="853521" w="854787">
                  <a:moveTo>
                    <a:pt x="63566" y="0"/>
                  </a:moveTo>
                  <a:lnTo>
                    <a:pt x="791221" y="0"/>
                  </a:lnTo>
                  <a:cubicBezTo>
                    <a:pt x="808080" y="0"/>
                    <a:pt x="824248" y="6697"/>
                    <a:pt x="836169" y="18618"/>
                  </a:cubicBezTo>
                  <a:cubicBezTo>
                    <a:pt x="848090" y="30539"/>
                    <a:pt x="854787" y="46707"/>
                    <a:pt x="854787" y="63566"/>
                  </a:cubicBezTo>
                  <a:lnTo>
                    <a:pt x="854787" y="789956"/>
                  </a:lnTo>
                  <a:cubicBezTo>
                    <a:pt x="854787" y="806814"/>
                    <a:pt x="848090" y="822983"/>
                    <a:pt x="836169" y="834903"/>
                  </a:cubicBezTo>
                  <a:cubicBezTo>
                    <a:pt x="824248" y="846824"/>
                    <a:pt x="808080" y="853521"/>
                    <a:pt x="791221" y="853521"/>
                  </a:cubicBezTo>
                  <a:lnTo>
                    <a:pt x="63566" y="853521"/>
                  </a:lnTo>
                  <a:cubicBezTo>
                    <a:pt x="46707" y="853521"/>
                    <a:pt x="30539" y="846824"/>
                    <a:pt x="18618" y="834903"/>
                  </a:cubicBezTo>
                  <a:cubicBezTo>
                    <a:pt x="6697" y="822983"/>
                    <a:pt x="0" y="806814"/>
                    <a:pt x="0" y="789956"/>
                  </a:cubicBezTo>
                  <a:lnTo>
                    <a:pt x="0" y="63566"/>
                  </a:lnTo>
                  <a:cubicBezTo>
                    <a:pt x="0" y="46707"/>
                    <a:pt x="6697" y="30539"/>
                    <a:pt x="18618" y="18618"/>
                  </a:cubicBezTo>
                  <a:cubicBezTo>
                    <a:pt x="30539" y="6697"/>
                    <a:pt x="46707" y="0"/>
                    <a:pt x="63566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74" r="0" b="-74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6418489" y="8140750"/>
            <a:ext cx="3335970" cy="2235100"/>
          </a:xfrm>
          <a:custGeom>
            <a:avLst/>
            <a:gdLst/>
            <a:ahLst/>
            <a:cxnLst/>
            <a:rect r="r" b="b" t="t" l="l"/>
            <a:pathLst>
              <a:path h="2235100" w="3335970">
                <a:moveTo>
                  <a:pt x="0" y="0"/>
                </a:moveTo>
                <a:lnTo>
                  <a:pt x="3335970" y="0"/>
                </a:lnTo>
                <a:lnTo>
                  <a:pt x="3335970" y="2235100"/>
                </a:lnTo>
                <a:lnTo>
                  <a:pt x="0" y="2235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122527" y="1118758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2" y="0"/>
                </a:lnTo>
                <a:lnTo>
                  <a:pt x="1292502" y="213851"/>
                </a:lnTo>
                <a:lnTo>
                  <a:pt x="0" y="213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877069" y="1326965"/>
            <a:ext cx="6171696" cy="206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Modelo de Negocio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331717" y="4581161"/>
            <a:ext cx="3727108" cy="146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Sistema  para medir calidad de agua y  sin necesidad de un costo elevado.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31717" y="7032646"/>
            <a:ext cx="3353602" cy="180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Implementación de sensores y dashboard.</a:t>
            </a:r>
          </a:p>
          <a:p>
            <a:pPr algn="l">
              <a:lnSpc>
                <a:spcPts val="2749"/>
              </a:lnSpc>
            </a:pPr>
            <a:r>
              <a:rPr lang="en-US" sz="2499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Mantención del sistema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00495" y="4556125"/>
            <a:ext cx="3786846" cy="111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Pequeños y medianos agricultores frutícolas y investigadores.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660421" y="390285"/>
            <a:ext cx="576868" cy="43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08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6573623" y="6840578"/>
            <a:ext cx="4719727" cy="2563201"/>
            <a:chOff x="0" y="0"/>
            <a:chExt cx="1243056" cy="67508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43056" cy="675082"/>
            </a:xfrm>
            <a:custGeom>
              <a:avLst/>
              <a:gdLst/>
              <a:ahLst/>
              <a:cxnLst/>
              <a:rect r="r" b="b" t="t" l="l"/>
              <a:pathLst>
                <a:path h="675082" w="1243056">
                  <a:moveTo>
                    <a:pt x="62333" y="0"/>
                  </a:moveTo>
                  <a:lnTo>
                    <a:pt x="1180723" y="0"/>
                  </a:lnTo>
                  <a:cubicBezTo>
                    <a:pt x="1215148" y="0"/>
                    <a:pt x="1243056" y="27907"/>
                    <a:pt x="1243056" y="62333"/>
                  </a:cubicBezTo>
                  <a:lnTo>
                    <a:pt x="1243056" y="612749"/>
                  </a:lnTo>
                  <a:cubicBezTo>
                    <a:pt x="1243056" y="647174"/>
                    <a:pt x="1215148" y="675082"/>
                    <a:pt x="1180723" y="675082"/>
                  </a:cubicBezTo>
                  <a:lnTo>
                    <a:pt x="62333" y="675082"/>
                  </a:lnTo>
                  <a:cubicBezTo>
                    <a:pt x="45801" y="675082"/>
                    <a:pt x="29946" y="668515"/>
                    <a:pt x="18257" y="656825"/>
                  </a:cubicBezTo>
                  <a:cubicBezTo>
                    <a:pt x="6567" y="645135"/>
                    <a:pt x="0" y="629281"/>
                    <a:pt x="0" y="612749"/>
                  </a:cubicBezTo>
                  <a:lnTo>
                    <a:pt x="0" y="62333"/>
                  </a:lnTo>
                  <a:cubicBezTo>
                    <a:pt x="0" y="27907"/>
                    <a:pt x="27907" y="0"/>
                    <a:pt x="623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243056" cy="732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6801775" y="7032646"/>
            <a:ext cx="4112516" cy="180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Mejora en eficiencia y sustentabilidad.</a:t>
            </a:r>
          </a:p>
          <a:p>
            <a:pPr algn="l">
              <a:lnSpc>
                <a:spcPts val="2749"/>
              </a:lnSpc>
            </a:pPr>
            <a:r>
              <a:rPr lang="en-US" sz="2499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Ahorro en análisis, cumplimiento normativo, mayor producción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71892" y="6360140"/>
            <a:ext cx="7454728" cy="4180184"/>
            <a:chOff x="0" y="0"/>
            <a:chExt cx="1963385" cy="11009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3385" cy="1100954"/>
            </a:xfrm>
            <a:custGeom>
              <a:avLst/>
              <a:gdLst/>
              <a:ahLst/>
              <a:cxnLst/>
              <a:rect r="r" b="b" t="t" l="l"/>
              <a:pathLst>
                <a:path h="1100954" w="1963385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19899" y="5003981"/>
            <a:ext cx="7715794" cy="4451597"/>
          </a:xfrm>
          <a:custGeom>
            <a:avLst/>
            <a:gdLst/>
            <a:ahLst/>
            <a:cxnLst/>
            <a:rect r="r" b="b" t="t" l="l"/>
            <a:pathLst>
              <a:path h="4451597" w="7715794">
                <a:moveTo>
                  <a:pt x="0" y="0"/>
                </a:moveTo>
                <a:lnTo>
                  <a:pt x="7715794" y="0"/>
                </a:lnTo>
                <a:lnTo>
                  <a:pt x="7715794" y="4451597"/>
                </a:lnTo>
                <a:lnTo>
                  <a:pt x="0" y="4451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-1284" t="0" r="-1284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474587" y="4533238"/>
            <a:ext cx="7185834" cy="4328483"/>
            <a:chOff x="0" y="0"/>
            <a:chExt cx="854787" cy="5148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4787" cy="514892"/>
            </a:xfrm>
            <a:custGeom>
              <a:avLst/>
              <a:gdLst/>
              <a:ahLst/>
              <a:cxnLst/>
              <a:rect r="r" b="b" t="t" l="l"/>
              <a:pathLst>
                <a:path h="514892" w="854787">
                  <a:moveTo>
                    <a:pt x="63566" y="0"/>
                  </a:moveTo>
                  <a:lnTo>
                    <a:pt x="791221" y="0"/>
                  </a:lnTo>
                  <a:cubicBezTo>
                    <a:pt x="808080" y="0"/>
                    <a:pt x="824248" y="6697"/>
                    <a:pt x="836169" y="18618"/>
                  </a:cubicBezTo>
                  <a:cubicBezTo>
                    <a:pt x="848090" y="30539"/>
                    <a:pt x="854787" y="46707"/>
                    <a:pt x="854787" y="63566"/>
                  </a:cubicBezTo>
                  <a:lnTo>
                    <a:pt x="854787" y="451327"/>
                  </a:lnTo>
                  <a:cubicBezTo>
                    <a:pt x="854787" y="468185"/>
                    <a:pt x="848090" y="484353"/>
                    <a:pt x="836169" y="496274"/>
                  </a:cubicBezTo>
                  <a:cubicBezTo>
                    <a:pt x="824248" y="508195"/>
                    <a:pt x="808080" y="514892"/>
                    <a:pt x="791221" y="514892"/>
                  </a:cubicBezTo>
                  <a:lnTo>
                    <a:pt x="63566" y="514892"/>
                  </a:lnTo>
                  <a:cubicBezTo>
                    <a:pt x="46707" y="514892"/>
                    <a:pt x="30539" y="508195"/>
                    <a:pt x="18618" y="496274"/>
                  </a:cubicBezTo>
                  <a:cubicBezTo>
                    <a:pt x="6697" y="484353"/>
                    <a:pt x="0" y="468185"/>
                    <a:pt x="0" y="451327"/>
                  </a:cubicBezTo>
                  <a:lnTo>
                    <a:pt x="0" y="63566"/>
                  </a:lnTo>
                  <a:cubicBezTo>
                    <a:pt x="0" y="46707"/>
                    <a:pt x="6697" y="30539"/>
                    <a:pt x="18618" y="18618"/>
                  </a:cubicBezTo>
                  <a:cubicBezTo>
                    <a:pt x="30539" y="6697"/>
                    <a:pt x="46707" y="0"/>
                    <a:pt x="6356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354" r="0" b="-5354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272782" y="3890661"/>
            <a:ext cx="2507878" cy="2572545"/>
            <a:chOff x="0" y="0"/>
            <a:chExt cx="660511" cy="6775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511" cy="677543"/>
            </a:xfrm>
            <a:custGeom>
              <a:avLst/>
              <a:gdLst/>
              <a:ahLst/>
              <a:cxnLst/>
              <a:rect r="r" b="b" t="t" l="l"/>
              <a:pathLst>
                <a:path h="677543" w="660511">
                  <a:moveTo>
                    <a:pt x="74089" y="0"/>
                  </a:moveTo>
                  <a:lnTo>
                    <a:pt x="586422" y="0"/>
                  </a:lnTo>
                  <a:cubicBezTo>
                    <a:pt x="606072" y="0"/>
                    <a:pt x="624917" y="7806"/>
                    <a:pt x="638811" y="21700"/>
                  </a:cubicBezTo>
                  <a:cubicBezTo>
                    <a:pt x="652705" y="35595"/>
                    <a:pt x="660511" y="54439"/>
                    <a:pt x="660511" y="74089"/>
                  </a:cubicBezTo>
                  <a:lnTo>
                    <a:pt x="660511" y="603454"/>
                  </a:lnTo>
                  <a:cubicBezTo>
                    <a:pt x="660511" y="623103"/>
                    <a:pt x="652705" y="641948"/>
                    <a:pt x="638811" y="655843"/>
                  </a:cubicBezTo>
                  <a:cubicBezTo>
                    <a:pt x="624917" y="669737"/>
                    <a:pt x="606072" y="677543"/>
                    <a:pt x="586422" y="677543"/>
                  </a:cubicBezTo>
                  <a:lnTo>
                    <a:pt x="74089" y="677543"/>
                  </a:lnTo>
                  <a:cubicBezTo>
                    <a:pt x="54439" y="677543"/>
                    <a:pt x="35595" y="669737"/>
                    <a:pt x="21700" y="655843"/>
                  </a:cubicBezTo>
                  <a:cubicBezTo>
                    <a:pt x="7806" y="641948"/>
                    <a:pt x="0" y="623103"/>
                    <a:pt x="0" y="603454"/>
                  </a:cubicBezTo>
                  <a:lnTo>
                    <a:pt x="0" y="74089"/>
                  </a:lnTo>
                  <a:cubicBezTo>
                    <a:pt x="0" y="54439"/>
                    <a:pt x="7806" y="35595"/>
                    <a:pt x="21700" y="21700"/>
                  </a:cubicBezTo>
                  <a:cubicBezTo>
                    <a:pt x="35595" y="7806"/>
                    <a:pt x="54439" y="0"/>
                    <a:pt x="74089" y="0"/>
                  </a:cubicBezTo>
                  <a:close/>
                </a:path>
              </a:pathLst>
            </a:custGeom>
            <a:solidFill>
              <a:srgbClr val="8DC63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60511" cy="73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5136862" y="3708533"/>
            <a:ext cx="5546078" cy="4418375"/>
          </a:xfrm>
          <a:custGeom>
            <a:avLst/>
            <a:gdLst/>
            <a:ahLst/>
            <a:cxnLst/>
            <a:rect r="r" b="b" t="t" l="l"/>
            <a:pathLst>
              <a:path h="4418375" w="5546078">
                <a:moveTo>
                  <a:pt x="5546078" y="0"/>
                </a:moveTo>
                <a:lnTo>
                  <a:pt x="0" y="0"/>
                </a:lnTo>
                <a:lnTo>
                  <a:pt x="0" y="4418376"/>
                </a:lnTo>
                <a:lnTo>
                  <a:pt x="5546078" y="4418376"/>
                </a:lnTo>
                <a:lnTo>
                  <a:pt x="554607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966798" y="9455578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853654" y="4399944"/>
            <a:ext cx="1346135" cy="1553980"/>
          </a:xfrm>
          <a:custGeom>
            <a:avLst/>
            <a:gdLst/>
            <a:ahLst/>
            <a:cxnLst/>
            <a:rect r="r" b="b" t="t" l="l"/>
            <a:pathLst>
              <a:path h="1553980" w="1346135">
                <a:moveTo>
                  <a:pt x="0" y="0"/>
                </a:moveTo>
                <a:lnTo>
                  <a:pt x="1346135" y="0"/>
                </a:lnTo>
                <a:lnTo>
                  <a:pt x="1346135" y="1553979"/>
                </a:lnTo>
                <a:lnTo>
                  <a:pt x="0" y="15539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5346341" y="3890661"/>
            <a:ext cx="2507878" cy="2572545"/>
            <a:chOff x="0" y="0"/>
            <a:chExt cx="660511" cy="67754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0511" cy="677543"/>
            </a:xfrm>
            <a:custGeom>
              <a:avLst/>
              <a:gdLst/>
              <a:ahLst/>
              <a:cxnLst/>
              <a:rect r="r" b="b" t="t" l="l"/>
              <a:pathLst>
                <a:path h="677543" w="660511">
                  <a:moveTo>
                    <a:pt x="74089" y="0"/>
                  </a:moveTo>
                  <a:lnTo>
                    <a:pt x="586422" y="0"/>
                  </a:lnTo>
                  <a:cubicBezTo>
                    <a:pt x="606072" y="0"/>
                    <a:pt x="624917" y="7806"/>
                    <a:pt x="638811" y="21700"/>
                  </a:cubicBezTo>
                  <a:cubicBezTo>
                    <a:pt x="652705" y="35595"/>
                    <a:pt x="660511" y="54439"/>
                    <a:pt x="660511" y="74089"/>
                  </a:cubicBezTo>
                  <a:lnTo>
                    <a:pt x="660511" y="603454"/>
                  </a:lnTo>
                  <a:cubicBezTo>
                    <a:pt x="660511" y="623103"/>
                    <a:pt x="652705" y="641948"/>
                    <a:pt x="638811" y="655843"/>
                  </a:cubicBezTo>
                  <a:cubicBezTo>
                    <a:pt x="624917" y="669737"/>
                    <a:pt x="606072" y="677543"/>
                    <a:pt x="586422" y="677543"/>
                  </a:cubicBezTo>
                  <a:lnTo>
                    <a:pt x="74089" y="677543"/>
                  </a:lnTo>
                  <a:cubicBezTo>
                    <a:pt x="54439" y="677543"/>
                    <a:pt x="35595" y="669737"/>
                    <a:pt x="21700" y="655843"/>
                  </a:cubicBezTo>
                  <a:cubicBezTo>
                    <a:pt x="7806" y="641948"/>
                    <a:pt x="0" y="623103"/>
                    <a:pt x="0" y="603454"/>
                  </a:cubicBezTo>
                  <a:lnTo>
                    <a:pt x="0" y="74089"/>
                  </a:lnTo>
                  <a:cubicBezTo>
                    <a:pt x="0" y="54439"/>
                    <a:pt x="7806" y="35595"/>
                    <a:pt x="21700" y="21700"/>
                  </a:cubicBezTo>
                  <a:cubicBezTo>
                    <a:pt x="35595" y="7806"/>
                    <a:pt x="54439" y="0"/>
                    <a:pt x="74089" y="0"/>
                  </a:cubicBezTo>
                  <a:close/>
                </a:path>
              </a:pathLst>
            </a:custGeom>
            <a:solidFill>
              <a:srgbClr val="859F3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660511" cy="73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5674653" y="4399944"/>
            <a:ext cx="1692891" cy="1601898"/>
          </a:xfrm>
          <a:custGeom>
            <a:avLst/>
            <a:gdLst/>
            <a:ahLst/>
            <a:cxnLst/>
            <a:rect r="r" b="b" t="t" l="l"/>
            <a:pathLst>
              <a:path h="1601898" w="1692891">
                <a:moveTo>
                  <a:pt x="0" y="0"/>
                </a:moveTo>
                <a:lnTo>
                  <a:pt x="1692891" y="0"/>
                </a:lnTo>
                <a:lnTo>
                  <a:pt x="1692891" y="1601898"/>
                </a:lnTo>
                <a:lnTo>
                  <a:pt x="0" y="16018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5215124" y="7163959"/>
            <a:ext cx="2507878" cy="2572545"/>
            <a:chOff x="0" y="0"/>
            <a:chExt cx="660511" cy="6775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60511" cy="677543"/>
            </a:xfrm>
            <a:custGeom>
              <a:avLst/>
              <a:gdLst/>
              <a:ahLst/>
              <a:cxnLst/>
              <a:rect r="r" b="b" t="t" l="l"/>
              <a:pathLst>
                <a:path h="677543" w="660511">
                  <a:moveTo>
                    <a:pt x="74089" y="0"/>
                  </a:moveTo>
                  <a:lnTo>
                    <a:pt x="586422" y="0"/>
                  </a:lnTo>
                  <a:cubicBezTo>
                    <a:pt x="606072" y="0"/>
                    <a:pt x="624917" y="7806"/>
                    <a:pt x="638811" y="21700"/>
                  </a:cubicBezTo>
                  <a:cubicBezTo>
                    <a:pt x="652705" y="35595"/>
                    <a:pt x="660511" y="54439"/>
                    <a:pt x="660511" y="74089"/>
                  </a:cubicBezTo>
                  <a:lnTo>
                    <a:pt x="660511" y="603454"/>
                  </a:lnTo>
                  <a:cubicBezTo>
                    <a:pt x="660511" y="623103"/>
                    <a:pt x="652705" y="641948"/>
                    <a:pt x="638811" y="655843"/>
                  </a:cubicBezTo>
                  <a:cubicBezTo>
                    <a:pt x="624917" y="669737"/>
                    <a:pt x="606072" y="677543"/>
                    <a:pt x="586422" y="677543"/>
                  </a:cubicBezTo>
                  <a:lnTo>
                    <a:pt x="74089" y="677543"/>
                  </a:lnTo>
                  <a:cubicBezTo>
                    <a:pt x="54439" y="677543"/>
                    <a:pt x="35595" y="669737"/>
                    <a:pt x="21700" y="655843"/>
                  </a:cubicBezTo>
                  <a:cubicBezTo>
                    <a:pt x="7806" y="641948"/>
                    <a:pt x="0" y="623103"/>
                    <a:pt x="0" y="603454"/>
                  </a:cubicBezTo>
                  <a:lnTo>
                    <a:pt x="0" y="74089"/>
                  </a:lnTo>
                  <a:cubicBezTo>
                    <a:pt x="0" y="54439"/>
                    <a:pt x="7806" y="35595"/>
                    <a:pt x="21700" y="21700"/>
                  </a:cubicBezTo>
                  <a:cubicBezTo>
                    <a:pt x="35595" y="7806"/>
                    <a:pt x="54439" y="0"/>
                    <a:pt x="74089" y="0"/>
                  </a:cubicBezTo>
                  <a:close/>
                </a:path>
              </a:pathLst>
            </a:custGeom>
            <a:solidFill>
              <a:srgbClr val="8DC63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660511" cy="73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5439782" y="7621744"/>
            <a:ext cx="2058561" cy="1636556"/>
          </a:xfrm>
          <a:custGeom>
            <a:avLst/>
            <a:gdLst/>
            <a:ahLst/>
            <a:cxnLst/>
            <a:rect r="r" b="b" t="t" l="l"/>
            <a:pathLst>
              <a:path h="1636556" w="2058561">
                <a:moveTo>
                  <a:pt x="0" y="0"/>
                </a:moveTo>
                <a:lnTo>
                  <a:pt x="2058561" y="0"/>
                </a:lnTo>
                <a:lnTo>
                  <a:pt x="2058561" y="1636556"/>
                </a:lnTo>
                <a:lnTo>
                  <a:pt x="0" y="16365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72782" y="7218054"/>
            <a:ext cx="2507878" cy="2572545"/>
            <a:chOff x="0" y="0"/>
            <a:chExt cx="660511" cy="67754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60511" cy="677543"/>
            </a:xfrm>
            <a:custGeom>
              <a:avLst/>
              <a:gdLst/>
              <a:ahLst/>
              <a:cxnLst/>
              <a:rect r="r" b="b" t="t" l="l"/>
              <a:pathLst>
                <a:path h="677543" w="660511">
                  <a:moveTo>
                    <a:pt x="74089" y="0"/>
                  </a:moveTo>
                  <a:lnTo>
                    <a:pt x="586422" y="0"/>
                  </a:lnTo>
                  <a:cubicBezTo>
                    <a:pt x="606072" y="0"/>
                    <a:pt x="624917" y="7806"/>
                    <a:pt x="638811" y="21700"/>
                  </a:cubicBezTo>
                  <a:cubicBezTo>
                    <a:pt x="652705" y="35595"/>
                    <a:pt x="660511" y="54439"/>
                    <a:pt x="660511" y="74089"/>
                  </a:cubicBezTo>
                  <a:lnTo>
                    <a:pt x="660511" y="603454"/>
                  </a:lnTo>
                  <a:cubicBezTo>
                    <a:pt x="660511" y="623103"/>
                    <a:pt x="652705" y="641948"/>
                    <a:pt x="638811" y="655843"/>
                  </a:cubicBezTo>
                  <a:cubicBezTo>
                    <a:pt x="624917" y="669737"/>
                    <a:pt x="606072" y="677543"/>
                    <a:pt x="586422" y="677543"/>
                  </a:cubicBezTo>
                  <a:lnTo>
                    <a:pt x="74089" y="677543"/>
                  </a:lnTo>
                  <a:cubicBezTo>
                    <a:pt x="54439" y="677543"/>
                    <a:pt x="35595" y="669737"/>
                    <a:pt x="21700" y="655843"/>
                  </a:cubicBezTo>
                  <a:cubicBezTo>
                    <a:pt x="7806" y="641948"/>
                    <a:pt x="0" y="623103"/>
                    <a:pt x="0" y="603454"/>
                  </a:cubicBezTo>
                  <a:lnTo>
                    <a:pt x="0" y="74089"/>
                  </a:lnTo>
                  <a:cubicBezTo>
                    <a:pt x="0" y="54439"/>
                    <a:pt x="7806" y="35595"/>
                    <a:pt x="21700" y="21700"/>
                  </a:cubicBezTo>
                  <a:cubicBezTo>
                    <a:pt x="35595" y="7806"/>
                    <a:pt x="54439" y="0"/>
                    <a:pt x="74089" y="0"/>
                  </a:cubicBezTo>
                  <a:close/>
                </a:path>
              </a:pathLst>
            </a:custGeom>
            <a:solidFill>
              <a:srgbClr val="8DC63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660511" cy="73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272782" y="7402711"/>
            <a:ext cx="2489526" cy="2203231"/>
          </a:xfrm>
          <a:custGeom>
            <a:avLst/>
            <a:gdLst/>
            <a:ahLst/>
            <a:cxnLst/>
            <a:rect r="r" b="b" t="t" l="l"/>
            <a:pathLst>
              <a:path h="2203231" w="2489526">
                <a:moveTo>
                  <a:pt x="0" y="0"/>
                </a:moveTo>
                <a:lnTo>
                  <a:pt x="2489527" y="0"/>
                </a:lnTo>
                <a:lnTo>
                  <a:pt x="2489527" y="2203231"/>
                </a:lnTo>
                <a:lnTo>
                  <a:pt x="0" y="220323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071435" y="1792281"/>
            <a:ext cx="5857706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Introducción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660421" y="390285"/>
            <a:ext cx="576868" cy="43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8336" y="-722794"/>
            <a:ext cx="10069699" cy="5809674"/>
          </a:xfrm>
          <a:custGeom>
            <a:avLst/>
            <a:gdLst/>
            <a:ahLst/>
            <a:cxnLst/>
            <a:rect r="r" b="b" t="t" l="l"/>
            <a:pathLst>
              <a:path h="5809674" w="10069699">
                <a:moveTo>
                  <a:pt x="0" y="0"/>
                </a:moveTo>
                <a:lnTo>
                  <a:pt x="10069699" y="0"/>
                </a:lnTo>
                <a:lnTo>
                  <a:pt x="10069699" y="5809673"/>
                </a:lnTo>
                <a:lnTo>
                  <a:pt x="0" y="5809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-1284" t="0" r="-128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286875" y="-2650318"/>
            <a:ext cx="17661699" cy="6845960"/>
            <a:chOff x="0" y="0"/>
            <a:chExt cx="4651641" cy="18030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51641" cy="1803051"/>
            </a:xfrm>
            <a:custGeom>
              <a:avLst/>
              <a:gdLst/>
              <a:ahLst/>
              <a:cxnLst/>
              <a:rect r="r" b="b" t="t" l="l"/>
              <a:pathLst>
                <a:path h="1803051" w="4651641">
                  <a:moveTo>
                    <a:pt x="29807" y="0"/>
                  </a:moveTo>
                  <a:lnTo>
                    <a:pt x="4621833" y="0"/>
                  </a:lnTo>
                  <a:cubicBezTo>
                    <a:pt x="4629739" y="0"/>
                    <a:pt x="4637320" y="3140"/>
                    <a:pt x="4642910" y="8730"/>
                  </a:cubicBezTo>
                  <a:cubicBezTo>
                    <a:pt x="4648500" y="14320"/>
                    <a:pt x="4651641" y="21902"/>
                    <a:pt x="4651641" y="29807"/>
                  </a:cubicBezTo>
                  <a:lnTo>
                    <a:pt x="4651641" y="1773244"/>
                  </a:lnTo>
                  <a:cubicBezTo>
                    <a:pt x="4651641" y="1781149"/>
                    <a:pt x="4648500" y="1788731"/>
                    <a:pt x="4642910" y="1794321"/>
                  </a:cubicBezTo>
                  <a:cubicBezTo>
                    <a:pt x="4637320" y="1799911"/>
                    <a:pt x="4629739" y="1803051"/>
                    <a:pt x="4621833" y="1803051"/>
                  </a:cubicBezTo>
                  <a:lnTo>
                    <a:pt x="29807" y="1803051"/>
                  </a:lnTo>
                  <a:cubicBezTo>
                    <a:pt x="21902" y="1803051"/>
                    <a:pt x="14320" y="1799911"/>
                    <a:pt x="8730" y="1794321"/>
                  </a:cubicBezTo>
                  <a:cubicBezTo>
                    <a:pt x="3140" y="1788731"/>
                    <a:pt x="0" y="1781149"/>
                    <a:pt x="0" y="1773244"/>
                  </a:cubicBezTo>
                  <a:lnTo>
                    <a:pt x="0" y="29807"/>
                  </a:lnTo>
                  <a:cubicBezTo>
                    <a:pt x="0" y="21902"/>
                    <a:pt x="3140" y="14320"/>
                    <a:pt x="8730" y="8730"/>
                  </a:cubicBezTo>
                  <a:cubicBezTo>
                    <a:pt x="14320" y="3140"/>
                    <a:pt x="21902" y="0"/>
                    <a:pt x="298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651641" cy="1860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729725" y="-523617"/>
            <a:ext cx="9873725" cy="4719259"/>
            <a:chOff x="0" y="0"/>
            <a:chExt cx="1174524" cy="5613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4524" cy="561377"/>
            </a:xfrm>
            <a:custGeom>
              <a:avLst/>
              <a:gdLst/>
              <a:ahLst/>
              <a:cxnLst/>
              <a:rect r="r" b="b" t="t" l="l"/>
              <a:pathLst>
                <a:path h="561377" w="1174524">
                  <a:moveTo>
                    <a:pt x="40773" y="0"/>
                  </a:moveTo>
                  <a:lnTo>
                    <a:pt x="1133751" y="0"/>
                  </a:lnTo>
                  <a:cubicBezTo>
                    <a:pt x="1156269" y="0"/>
                    <a:pt x="1174524" y="18255"/>
                    <a:pt x="1174524" y="40773"/>
                  </a:cubicBezTo>
                  <a:lnTo>
                    <a:pt x="1174524" y="520604"/>
                  </a:lnTo>
                  <a:cubicBezTo>
                    <a:pt x="1174524" y="543122"/>
                    <a:pt x="1156269" y="561377"/>
                    <a:pt x="1133751" y="561377"/>
                  </a:cubicBezTo>
                  <a:lnTo>
                    <a:pt x="40773" y="561377"/>
                  </a:lnTo>
                  <a:cubicBezTo>
                    <a:pt x="18255" y="561377"/>
                    <a:pt x="0" y="543122"/>
                    <a:pt x="0" y="520604"/>
                  </a:cubicBezTo>
                  <a:lnTo>
                    <a:pt x="0" y="40773"/>
                  </a:lnTo>
                  <a:cubicBezTo>
                    <a:pt x="0" y="18255"/>
                    <a:pt x="18255" y="0"/>
                    <a:pt x="4077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9740" r="0" b="-1974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522684" y="5655323"/>
            <a:ext cx="1275490" cy="1275490"/>
            <a:chOff x="0" y="0"/>
            <a:chExt cx="335932" cy="3359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5932" cy="335932"/>
            </a:xfrm>
            <a:custGeom>
              <a:avLst/>
              <a:gdLst/>
              <a:ahLst/>
              <a:cxnLst/>
              <a:rect r="r" b="b" t="t" l="l"/>
              <a:pathLst>
                <a:path h="335932" w="335932">
                  <a:moveTo>
                    <a:pt x="145674" y="0"/>
                  </a:moveTo>
                  <a:lnTo>
                    <a:pt x="190257" y="0"/>
                  </a:lnTo>
                  <a:cubicBezTo>
                    <a:pt x="270711" y="0"/>
                    <a:pt x="335932" y="65221"/>
                    <a:pt x="335932" y="145674"/>
                  </a:cubicBezTo>
                  <a:lnTo>
                    <a:pt x="335932" y="190257"/>
                  </a:lnTo>
                  <a:cubicBezTo>
                    <a:pt x="335932" y="270711"/>
                    <a:pt x="270711" y="335932"/>
                    <a:pt x="190257" y="335932"/>
                  </a:cubicBezTo>
                  <a:lnTo>
                    <a:pt x="145674" y="335932"/>
                  </a:lnTo>
                  <a:cubicBezTo>
                    <a:pt x="107039" y="335932"/>
                    <a:pt x="69986" y="320584"/>
                    <a:pt x="42667" y="293265"/>
                  </a:cubicBezTo>
                  <a:cubicBezTo>
                    <a:pt x="15348" y="265945"/>
                    <a:pt x="0" y="228893"/>
                    <a:pt x="0" y="190257"/>
                  </a:cubicBezTo>
                  <a:lnTo>
                    <a:pt x="0" y="145674"/>
                  </a:lnTo>
                  <a:cubicBezTo>
                    <a:pt x="0" y="65221"/>
                    <a:pt x="65221" y="0"/>
                    <a:pt x="1456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35932" cy="393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52281" y="5457526"/>
            <a:ext cx="1275490" cy="1275490"/>
            <a:chOff x="0" y="0"/>
            <a:chExt cx="335932" cy="3359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5932" cy="335932"/>
            </a:xfrm>
            <a:custGeom>
              <a:avLst/>
              <a:gdLst/>
              <a:ahLst/>
              <a:cxnLst/>
              <a:rect r="r" b="b" t="t" l="l"/>
              <a:pathLst>
                <a:path h="335932" w="335932">
                  <a:moveTo>
                    <a:pt x="145674" y="0"/>
                  </a:moveTo>
                  <a:lnTo>
                    <a:pt x="190257" y="0"/>
                  </a:lnTo>
                  <a:cubicBezTo>
                    <a:pt x="270711" y="0"/>
                    <a:pt x="335932" y="65221"/>
                    <a:pt x="335932" y="145674"/>
                  </a:cubicBezTo>
                  <a:lnTo>
                    <a:pt x="335932" y="190257"/>
                  </a:lnTo>
                  <a:cubicBezTo>
                    <a:pt x="335932" y="270711"/>
                    <a:pt x="270711" y="335932"/>
                    <a:pt x="190257" y="335932"/>
                  </a:cubicBezTo>
                  <a:lnTo>
                    <a:pt x="145674" y="335932"/>
                  </a:lnTo>
                  <a:cubicBezTo>
                    <a:pt x="107039" y="335932"/>
                    <a:pt x="69986" y="320584"/>
                    <a:pt x="42667" y="293265"/>
                  </a:cubicBezTo>
                  <a:cubicBezTo>
                    <a:pt x="15348" y="265945"/>
                    <a:pt x="0" y="228893"/>
                    <a:pt x="0" y="190257"/>
                  </a:cubicBezTo>
                  <a:lnTo>
                    <a:pt x="0" y="145674"/>
                  </a:lnTo>
                  <a:cubicBezTo>
                    <a:pt x="0" y="65221"/>
                    <a:pt x="65221" y="0"/>
                    <a:pt x="1456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35932" cy="393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22684" y="7622301"/>
            <a:ext cx="1275490" cy="1275490"/>
            <a:chOff x="0" y="0"/>
            <a:chExt cx="335932" cy="3359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35932" cy="335932"/>
            </a:xfrm>
            <a:custGeom>
              <a:avLst/>
              <a:gdLst/>
              <a:ahLst/>
              <a:cxnLst/>
              <a:rect r="r" b="b" t="t" l="l"/>
              <a:pathLst>
                <a:path h="335932" w="335932">
                  <a:moveTo>
                    <a:pt x="145674" y="0"/>
                  </a:moveTo>
                  <a:lnTo>
                    <a:pt x="190257" y="0"/>
                  </a:lnTo>
                  <a:cubicBezTo>
                    <a:pt x="270711" y="0"/>
                    <a:pt x="335932" y="65221"/>
                    <a:pt x="335932" y="145674"/>
                  </a:cubicBezTo>
                  <a:lnTo>
                    <a:pt x="335932" y="190257"/>
                  </a:lnTo>
                  <a:cubicBezTo>
                    <a:pt x="335932" y="270711"/>
                    <a:pt x="270711" y="335932"/>
                    <a:pt x="190257" y="335932"/>
                  </a:cubicBezTo>
                  <a:lnTo>
                    <a:pt x="145674" y="335932"/>
                  </a:lnTo>
                  <a:cubicBezTo>
                    <a:pt x="107039" y="335932"/>
                    <a:pt x="69986" y="320584"/>
                    <a:pt x="42667" y="293265"/>
                  </a:cubicBezTo>
                  <a:cubicBezTo>
                    <a:pt x="15348" y="265945"/>
                    <a:pt x="0" y="228893"/>
                    <a:pt x="0" y="190257"/>
                  </a:cubicBezTo>
                  <a:lnTo>
                    <a:pt x="0" y="145674"/>
                  </a:lnTo>
                  <a:cubicBezTo>
                    <a:pt x="0" y="65221"/>
                    <a:pt x="65221" y="0"/>
                    <a:pt x="1456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35932" cy="393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811405" y="5969348"/>
            <a:ext cx="698047" cy="647439"/>
          </a:xfrm>
          <a:custGeom>
            <a:avLst/>
            <a:gdLst/>
            <a:ahLst/>
            <a:cxnLst/>
            <a:rect r="r" b="b" t="t" l="l"/>
            <a:pathLst>
              <a:path h="647439" w="698047">
                <a:moveTo>
                  <a:pt x="0" y="0"/>
                </a:moveTo>
                <a:lnTo>
                  <a:pt x="698048" y="0"/>
                </a:lnTo>
                <a:lnTo>
                  <a:pt x="698048" y="647439"/>
                </a:lnTo>
                <a:lnTo>
                  <a:pt x="0" y="647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811405" y="7944616"/>
            <a:ext cx="698047" cy="630860"/>
          </a:xfrm>
          <a:custGeom>
            <a:avLst/>
            <a:gdLst/>
            <a:ahLst/>
            <a:cxnLst/>
            <a:rect r="r" b="b" t="t" l="l"/>
            <a:pathLst>
              <a:path h="630860" w="698047">
                <a:moveTo>
                  <a:pt x="0" y="0"/>
                </a:moveTo>
                <a:lnTo>
                  <a:pt x="698048" y="0"/>
                </a:lnTo>
                <a:lnTo>
                  <a:pt x="698048" y="630860"/>
                </a:lnTo>
                <a:lnTo>
                  <a:pt x="0" y="6308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909303" y="5756177"/>
            <a:ext cx="415390" cy="678188"/>
          </a:xfrm>
          <a:custGeom>
            <a:avLst/>
            <a:gdLst/>
            <a:ahLst/>
            <a:cxnLst/>
            <a:rect r="r" b="b" t="t" l="l"/>
            <a:pathLst>
              <a:path h="678188" w="415390">
                <a:moveTo>
                  <a:pt x="0" y="0"/>
                </a:moveTo>
                <a:lnTo>
                  <a:pt x="415390" y="0"/>
                </a:lnTo>
                <a:lnTo>
                  <a:pt x="415390" y="678188"/>
                </a:lnTo>
                <a:lnTo>
                  <a:pt x="0" y="6781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9144000" y="7622301"/>
            <a:ext cx="1275490" cy="1275490"/>
            <a:chOff x="0" y="0"/>
            <a:chExt cx="1700654" cy="170065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700654" cy="1700654"/>
              <a:chOff x="0" y="0"/>
              <a:chExt cx="335932" cy="33593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35932" cy="335932"/>
              </a:xfrm>
              <a:custGeom>
                <a:avLst/>
                <a:gdLst/>
                <a:ahLst/>
                <a:cxnLst/>
                <a:rect r="r" b="b" t="t" l="l"/>
                <a:pathLst>
                  <a:path h="335932" w="335932">
                    <a:moveTo>
                      <a:pt x="145674" y="0"/>
                    </a:moveTo>
                    <a:lnTo>
                      <a:pt x="190257" y="0"/>
                    </a:lnTo>
                    <a:cubicBezTo>
                      <a:pt x="270711" y="0"/>
                      <a:pt x="335932" y="65221"/>
                      <a:pt x="335932" y="145674"/>
                    </a:cubicBezTo>
                    <a:lnTo>
                      <a:pt x="335932" y="190257"/>
                    </a:lnTo>
                    <a:cubicBezTo>
                      <a:pt x="335932" y="270711"/>
                      <a:pt x="270711" y="335932"/>
                      <a:pt x="190257" y="335932"/>
                    </a:cubicBezTo>
                    <a:lnTo>
                      <a:pt x="145674" y="335932"/>
                    </a:lnTo>
                    <a:cubicBezTo>
                      <a:pt x="107039" y="335932"/>
                      <a:pt x="69986" y="320584"/>
                      <a:pt x="42667" y="293265"/>
                    </a:cubicBezTo>
                    <a:cubicBezTo>
                      <a:pt x="15348" y="265945"/>
                      <a:pt x="0" y="228893"/>
                      <a:pt x="0" y="190257"/>
                    </a:cubicBezTo>
                    <a:lnTo>
                      <a:pt x="0" y="145674"/>
                    </a:lnTo>
                    <a:cubicBezTo>
                      <a:pt x="0" y="65221"/>
                      <a:pt x="65221" y="0"/>
                      <a:pt x="14567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57150"/>
                <a:ext cx="335932" cy="3930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9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543863" y="406099"/>
              <a:ext cx="612928" cy="864801"/>
            </a:xfrm>
            <a:custGeom>
              <a:avLst/>
              <a:gdLst/>
              <a:ahLst/>
              <a:cxnLst/>
              <a:rect r="r" b="b" t="t" l="l"/>
              <a:pathLst>
                <a:path h="864801" w="612928">
                  <a:moveTo>
                    <a:pt x="0" y="0"/>
                  </a:moveTo>
                  <a:lnTo>
                    <a:pt x="612928" y="0"/>
                  </a:lnTo>
                  <a:lnTo>
                    <a:pt x="612928" y="864801"/>
                  </a:lnTo>
                  <a:lnTo>
                    <a:pt x="0" y="864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-5400000">
            <a:off x="16024938" y="2059972"/>
            <a:ext cx="2052257" cy="4114800"/>
          </a:xfrm>
          <a:custGeom>
            <a:avLst/>
            <a:gdLst/>
            <a:ahLst/>
            <a:cxnLst/>
            <a:rect r="r" b="b" t="t" l="l"/>
            <a:pathLst>
              <a:path h="4114800" w="2052257">
                <a:moveTo>
                  <a:pt x="0" y="0"/>
                </a:moveTo>
                <a:lnTo>
                  <a:pt x="2052256" y="0"/>
                </a:lnTo>
                <a:lnTo>
                  <a:pt x="20522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31589" y="1289050"/>
            <a:ext cx="5761526" cy="206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Problema</a:t>
            </a:r>
          </a:p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detectado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234260" y="5706659"/>
            <a:ext cx="5417343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La creciente escasez hídrica en Chile y el uso ineficiente del recurso afectan directamente la producción agrícola.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101181" y="5638800"/>
            <a:ext cx="5298397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Estrategia para que agricultores puedan gestionar mejor el recurso hídrico.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060639" y="7696841"/>
            <a:ext cx="5417343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La zona de Isla de Maipo fue declarada en emergencia por escasez hídrica desde noviembre 2022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660421" y="390285"/>
            <a:ext cx="57686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03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14231592" y="716362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0727771" y="7696841"/>
            <a:ext cx="5417343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No existen sistemas accesibles que permitan verificar normativas ni medir la eficiencia de biofiltros vegetales.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29839" y="6535028"/>
            <a:ext cx="6517841" cy="4664569"/>
            <a:chOff x="0" y="0"/>
            <a:chExt cx="1716633" cy="12285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6633" cy="1228528"/>
            </a:xfrm>
            <a:custGeom>
              <a:avLst/>
              <a:gdLst/>
              <a:ahLst/>
              <a:cxnLst/>
              <a:rect r="r" b="b" t="t" l="l"/>
              <a:pathLst>
                <a:path h="1228528" w="1716633">
                  <a:moveTo>
                    <a:pt x="80771" y="0"/>
                  </a:moveTo>
                  <a:lnTo>
                    <a:pt x="1635862" y="0"/>
                  </a:lnTo>
                  <a:cubicBezTo>
                    <a:pt x="1657284" y="0"/>
                    <a:pt x="1677828" y="8510"/>
                    <a:pt x="1692976" y="23657"/>
                  </a:cubicBezTo>
                  <a:cubicBezTo>
                    <a:pt x="1708123" y="38805"/>
                    <a:pt x="1716633" y="59349"/>
                    <a:pt x="1716633" y="80771"/>
                  </a:cubicBezTo>
                  <a:lnTo>
                    <a:pt x="1716633" y="1147758"/>
                  </a:lnTo>
                  <a:cubicBezTo>
                    <a:pt x="1716633" y="1169179"/>
                    <a:pt x="1708123" y="1189724"/>
                    <a:pt x="1692976" y="1204871"/>
                  </a:cubicBezTo>
                  <a:cubicBezTo>
                    <a:pt x="1677828" y="1220019"/>
                    <a:pt x="1657284" y="1228528"/>
                    <a:pt x="1635862" y="1228528"/>
                  </a:cubicBezTo>
                  <a:lnTo>
                    <a:pt x="80771" y="1228528"/>
                  </a:lnTo>
                  <a:cubicBezTo>
                    <a:pt x="59349" y="1228528"/>
                    <a:pt x="38805" y="1220019"/>
                    <a:pt x="23657" y="1204871"/>
                  </a:cubicBezTo>
                  <a:cubicBezTo>
                    <a:pt x="8510" y="1189724"/>
                    <a:pt x="0" y="1169179"/>
                    <a:pt x="0" y="1147758"/>
                  </a:cubicBezTo>
                  <a:lnTo>
                    <a:pt x="0" y="80771"/>
                  </a:lnTo>
                  <a:cubicBezTo>
                    <a:pt x="0" y="59349"/>
                    <a:pt x="8510" y="38805"/>
                    <a:pt x="23657" y="23657"/>
                  </a:cubicBezTo>
                  <a:cubicBezTo>
                    <a:pt x="38805" y="8510"/>
                    <a:pt x="59349" y="0"/>
                    <a:pt x="807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716633" cy="1285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553625" y="1696426"/>
            <a:ext cx="8168385" cy="4451597"/>
          </a:xfrm>
          <a:custGeom>
            <a:avLst/>
            <a:gdLst/>
            <a:ahLst/>
            <a:cxnLst/>
            <a:rect r="r" b="b" t="t" l="l"/>
            <a:pathLst>
              <a:path h="4451597" w="8168385">
                <a:moveTo>
                  <a:pt x="0" y="0"/>
                </a:moveTo>
                <a:lnTo>
                  <a:pt x="8168385" y="0"/>
                </a:lnTo>
                <a:lnTo>
                  <a:pt x="8168385" y="4451597"/>
                </a:lnTo>
                <a:lnTo>
                  <a:pt x="0" y="4451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-1607" r="0" b="-1607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11520" y="1696426"/>
            <a:ext cx="7607340" cy="3857740"/>
            <a:chOff x="0" y="0"/>
            <a:chExt cx="904927" cy="4588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4927" cy="458895"/>
            </a:xfrm>
            <a:custGeom>
              <a:avLst/>
              <a:gdLst/>
              <a:ahLst/>
              <a:cxnLst/>
              <a:rect r="r" b="b" t="t" l="l"/>
              <a:pathLst>
                <a:path h="458895" w="904927">
                  <a:moveTo>
                    <a:pt x="60044" y="0"/>
                  </a:moveTo>
                  <a:lnTo>
                    <a:pt x="844883" y="0"/>
                  </a:lnTo>
                  <a:cubicBezTo>
                    <a:pt x="860808" y="0"/>
                    <a:pt x="876080" y="6326"/>
                    <a:pt x="887341" y="17586"/>
                  </a:cubicBezTo>
                  <a:cubicBezTo>
                    <a:pt x="898601" y="28847"/>
                    <a:pt x="904927" y="44119"/>
                    <a:pt x="904927" y="60044"/>
                  </a:cubicBezTo>
                  <a:lnTo>
                    <a:pt x="904927" y="398852"/>
                  </a:lnTo>
                  <a:cubicBezTo>
                    <a:pt x="904927" y="432013"/>
                    <a:pt x="878044" y="458895"/>
                    <a:pt x="844883" y="458895"/>
                  </a:cubicBezTo>
                  <a:lnTo>
                    <a:pt x="60044" y="458895"/>
                  </a:lnTo>
                  <a:cubicBezTo>
                    <a:pt x="26883" y="458895"/>
                    <a:pt x="0" y="432013"/>
                    <a:pt x="0" y="398852"/>
                  </a:cubicBezTo>
                  <a:lnTo>
                    <a:pt x="0" y="60044"/>
                  </a:lnTo>
                  <a:cubicBezTo>
                    <a:pt x="0" y="26883"/>
                    <a:pt x="26883" y="0"/>
                    <a:pt x="6004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461" r="0" b="-5461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762693" y="5166663"/>
            <a:ext cx="5052134" cy="4231162"/>
          </a:xfrm>
          <a:custGeom>
            <a:avLst/>
            <a:gdLst/>
            <a:ahLst/>
            <a:cxnLst/>
            <a:rect r="r" b="b" t="t" l="l"/>
            <a:pathLst>
              <a:path h="4231162" w="5052134">
                <a:moveTo>
                  <a:pt x="0" y="0"/>
                </a:moveTo>
                <a:lnTo>
                  <a:pt x="5052134" y="0"/>
                </a:lnTo>
                <a:lnTo>
                  <a:pt x="5052134" y="4231162"/>
                </a:lnTo>
                <a:lnTo>
                  <a:pt x="0" y="4231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77069" y="1644783"/>
            <a:ext cx="6230265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Propuesta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3946150" y="4117548"/>
            <a:ext cx="5973434" cy="3352590"/>
          </a:xfrm>
          <a:custGeom>
            <a:avLst/>
            <a:gdLst/>
            <a:ahLst/>
            <a:cxnLst/>
            <a:rect r="r" b="b" t="t" l="l"/>
            <a:pathLst>
              <a:path h="3352590" w="5973434">
                <a:moveTo>
                  <a:pt x="0" y="0"/>
                </a:moveTo>
                <a:lnTo>
                  <a:pt x="5973434" y="0"/>
                </a:lnTo>
                <a:lnTo>
                  <a:pt x="5973434" y="3352590"/>
                </a:lnTo>
                <a:lnTo>
                  <a:pt x="0" y="3352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448975" y="4064455"/>
            <a:ext cx="5695025" cy="2979422"/>
            <a:chOff x="0" y="0"/>
            <a:chExt cx="1499924" cy="7847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99924" cy="784704"/>
            </a:xfrm>
            <a:custGeom>
              <a:avLst/>
              <a:gdLst/>
              <a:ahLst/>
              <a:cxnLst/>
              <a:rect r="r" b="b" t="t" l="l"/>
              <a:pathLst>
                <a:path h="784704" w="1499924">
                  <a:moveTo>
                    <a:pt x="51658" y="0"/>
                  </a:moveTo>
                  <a:lnTo>
                    <a:pt x="1448267" y="0"/>
                  </a:lnTo>
                  <a:cubicBezTo>
                    <a:pt x="1476796" y="0"/>
                    <a:pt x="1499924" y="23128"/>
                    <a:pt x="1499924" y="51658"/>
                  </a:cubicBezTo>
                  <a:lnTo>
                    <a:pt x="1499924" y="733046"/>
                  </a:lnTo>
                  <a:cubicBezTo>
                    <a:pt x="1499924" y="761576"/>
                    <a:pt x="1476796" y="784704"/>
                    <a:pt x="1448267" y="784704"/>
                  </a:cubicBezTo>
                  <a:lnTo>
                    <a:pt x="51658" y="784704"/>
                  </a:lnTo>
                  <a:cubicBezTo>
                    <a:pt x="23128" y="784704"/>
                    <a:pt x="0" y="761576"/>
                    <a:pt x="0" y="733046"/>
                  </a:cubicBezTo>
                  <a:lnTo>
                    <a:pt x="0" y="51658"/>
                  </a:lnTo>
                  <a:cubicBezTo>
                    <a:pt x="0" y="23128"/>
                    <a:pt x="23128" y="0"/>
                    <a:pt x="5165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499924" cy="841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180124" y="4470090"/>
            <a:ext cx="4767020" cy="232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006837"/>
                </a:solidFill>
                <a:latin typeface="Inter Bold"/>
                <a:ea typeface="Inter Bold"/>
                <a:cs typeface="Inter Bold"/>
                <a:sym typeface="Inter Bold"/>
              </a:rPr>
              <a:t>D</a:t>
            </a:r>
            <a:r>
              <a:rPr lang="en-US" sz="2199" b="true">
                <a:solidFill>
                  <a:srgbClr val="006837"/>
                </a:solidFill>
                <a:latin typeface="Inter Bold"/>
                <a:ea typeface="Inter Bold"/>
                <a:cs typeface="Inter Bold"/>
                <a:sym typeface="Inter Bold"/>
              </a:rPr>
              <a:t>esarrollar un sistema de monitoreo que evalúe la eficiencia de biofiltros naturales mediante sensores y una plataforma web con dashboards accesibles para agricultores e investigadores.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07694" y="6795460"/>
            <a:ext cx="7699641" cy="4445467"/>
            <a:chOff x="0" y="0"/>
            <a:chExt cx="10266188" cy="592728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266188" cy="5927289"/>
            </a:xfrm>
            <a:custGeom>
              <a:avLst/>
              <a:gdLst/>
              <a:ahLst/>
              <a:cxnLst/>
              <a:rect r="r" b="b" t="t" l="l"/>
              <a:pathLst>
                <a:path h="5927289" w="10266188">
                  <a:moveTo>
                    <a:pt x="0" y="0"/>
                  </a:moveTo>
                  <a:lnTo>
                    <a:pt x="10266188" y="0"/>
                  </a:lnTo>
                  <a:lnTo>
                    <a:pt x="10266188" y="5927289"/>
                  </a:lnTo>
                  <a:lnTo>
                    <a:pt x="0" y="59272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5000"/>
              </a:blip>
              <a:stretch>
                <a:fillRect l="-1435" t="0" r="-1435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614676" y="209183"/>
              <a:ext cx="9268849" cy="3972562"/>
              <a:chOff x="0" y="0"/>
              <a:chExt cx="1830884" cy="78470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830884" cy="784704"/>
              </a:xfrm>
              <a:custGeom>
                <a:avLst/>
                <a:gdLst/>
                <a:ahLst/>
                <a:cxnLst/>
                <a:rect r="r" b="b" t="t" l="l"/>
                <a:pathLst>
                  <a:path h="784704" w="1830884">
                    <a:moveTo>
                      <a:pt x="42320" y="0"/>
                    </a:moveTo>
                    <a:lnTo>
                      <a:pt x="1788564" y="0"/>
                    </a:lnTo>
                    <a:cubicBezTo>
                      <a:pt x="1799788" y="0"/>
                      <a:pt x="1810552" y="4459"/>
                      <a:pt x="1818489" y="12395"/>
                    </a:cubicBezTo>
                    <a:cubicBezTo>
                      <a:pt x="1826425" y="20332"/>
                      <a:pt x="1830884" y="31096"/>
                      <a:pt x="1830884" y="42320"/>
                    </a:cubicBezTo>
                    <a:lnTo>
                      <a:pt x="1830884" y="742384"/>
                    </a:lnTo>
                    <a:cubicBezTo>
                      <a:pt x="1830884" y="753608"/>
                      <a:pt x="1826425" y="764372"/>
                      <a:pt x="1818489" y="772308"/>
                    </a:cubicBezTo>
                    <a:cubicBezTo>
                      <a:pt x="1810552" y="780245"/>
                      <a:pt x="1799788" y="784704"/>
                      <a:pt x="1788564" y="784704"/>
                    </a:cubicBezTo>
                    <a:lnTo>
                      <a:pt x="42320" y="784704"/>
                    </a:lnTo>
                    <a:cubicBezTo>
                      <a:pt x="18947" y="784704"/>
                      <a:pt x="0" y="765756"/>
                      <a:pt x="0" y="742384"/>
                    </a:cubicBezTo>
                    <a:lnTo>
                      <a:pt x="0" y="42320"/>
                    </a:lnTo>
                    <a:cubicBezTo>
                      <a:pt x="0" y="31096"/>
                      <a:pt x="4459" y="20332"/>
                      <a:pt x="12395" y="12395"/>
                    </a:cubicBezTo>
                    <a:cubicBezTo>
                      <a:pt x="20332" y="4459"/>
                      <a:pt x="31096" y="0"/>
                      <a:pt x="423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gradFill>
                  <a:gsLst>
                    <a:gs pos="0">
                      <a:srgbClr val="8DC63F">
                        <a:alpha val="100000"/>
                      </a:srgbClr>
                    </a:gs>
                    <a:gs pos="100000">
                      <a:srgbClr val="006F31">
                        <a:alpha val="100000"/>
                      </a:srgbClr>
                    </a:gs>
                  </a:gsLst>
                  <a:lin ang="5400000"/>
                </a:gra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1830884" cy="8418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1072950" y="752418"/>
              <a:ext cx="8734426" cy="30877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>
                  <a:solidFill>
                    <a:srgbClr val="006837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</a:t>
              </a:r>
              <a:r>
                <a:rPr lang="en-US" b="true" sz="2199">
                  <a:solidFill>
                    <a:srgbClr val="006837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edir parámetros de calidad de agua.</a:t>
              </a:r>
            </a:p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>
                  <a:solidFill>
                    <a:srgbClr val="006837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Comparar límites normativos mediante visualización tipo semáforo.</a:t>
              </a:r>
            </a:p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>
                  <a:solidFill>
                    <a:srgbClr val="006837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Exportar datos históricos para análisis y toma de decisiones.</a:t>
              </a:r>
            </a:p>
            <a:p>
              <a:pPr algn="l">
                <a:lnSpc>
                  <a:spcPts val="307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6660421" y="390285"/>
            <a:ext cx="57686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05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4296664" y="8678241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3602" y="6751612"/>
            <a:ext cx="18810222" cy="3788712"/>
            <a:chOff x="0" y="0"/>
            <a:chExt cx="4954133" cy="997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4132" cy="997850"/>
            </a:xfrm>
            <a:custGeom>
              <a:avLst/>
              <a:gdLst/>
              <a:ahLst/>
              <a:cxnLst/>
              <a:rect r="r" b="b" t="t" l="l"/>
              <a:pathLst>
                <a:path h="997850" w="4954132">
                  <a:moveTo>
                    <a:pt x="0" y="0"/>
                  </a:moveTo>
                  <a:lnTo>
                    <a:pt x="4954132" y="0"/>
                  </a:lnTo>
                  <a:lnTo>
                    <a:pt x="4954132" y="997850"/>
                  </a:lnTo>
                  <a:lnTo>
                    <a:pt x="0" y="997850"/>
                  </a:ln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54133" cy="1055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216002" y="940836"/>
            <a:ext cx="6490240" cy="2742127"/>
          </a:xfrm>
          <a:custGeom>
            <a:avLst/>
            <a:gdLst/>
            <a:ahLst/>
            <a:cxnLst/>
            <a:rect r="r" b="b" t="t" l="l"/>
            <a:pathLst>
              <a:path h="2742127" w="6490240">
                <a:moveTo>
                  <a:pt x="0" y="0"/>
                </a:moveTo>
                <a:lnTo>
                  <a:pt x="6490240" y="0"/>
                </a:lnTo>
                <a:lnTo>
                  <a:pt x="6490240" y="2742127"/>
                </a:lnTo>
                <a:lnTo>
                  <a:pt x="0" y="2742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48454" y="857250"/>
            <a:ext cx="7266931" cy="206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Impacto y Beneficiarios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74741" y="3394557"/>
            <a:ext cx="6472455" cy="6154226"/>
            <a:chOff x="0" y="0"/>
            <a:chExt cx="8629940" cy="82056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29940" cy="8205634"/>
            </a:xfrm>
            <a:custGeom>
              <a:avLst/>
              <a:gdLst/>
              <a:ahLst/>
              <a:cxnLst/>
              <a:rect r="r" b="b" t="t" l="l"/>
              <a:pathLst>
                <a:path h="8205634" w="8629940">
                  <a:moveTo>
                    <a:pt x="0" y="0"/>
                  </a:moveTo>
                  <a:lnTo>
                    <a:pt x="8629940" y="0"/>
                  </a:lnTo>
                  <a:lnTo>
                    <a:pt x="8629940" y="8205634"/>
                  </a:lnTo>
                  <a:lnTo>
                    <a:pt x="0" y="8205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5000"/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740521" y="1714219"/>
              <a:ext cx="6590991" cy="6321608"/>
              <a:chOff x="0" y="0"/>
              <a:chExt cx="1240473" cy="118977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240473" cy="1189773"/>
              </a:xfrm>
              <a:custGeom>
                <a:avLst/>
                <a:gdLst/>
                <a:ahLst/>
                <a:cxnLst/>
                <a:rect r="r" b="b" t="t" l="l"/>
                <a:pathLst>
                  <a:path h="1189773" w="1240473">
                    <a:moveTo>
                      <a:pt x="83831" y="0"/>
                    </a:moveTo>
                    <a:lnTo>
                      <a:pt x="1156642" y="0"/>
                    </a:lnTo>
                    <a:cubicBezTo>
                      <a:pt x="1202940" y="0"/>
                      <a:pt x="1240473" y="37532"/>
                      <a:pt x="1240473" y="83831"/>
                    </a:cubicBezTo>
                    <a:lnTo>
                      <a:pt x="1240473" y="1105942"/>
                    </a:lnTo>
                    <a:cubicBezTo>
                      <a:pt x="1240473" y="1152240"/>
                      <a:pt x="1202940" y="1189773"/>
                      <a:pt x="1156642" y="1189773"/>
                    </a:cubicBezTo>
                    <a:lnTo>
                      <a:pt x="83831" y="1189773"/>
                    </a:lnTo>
                    <a:cubicBezTo>
                      <a:pt x="37532" y="1189773"/>
                      <a:pt x="0" y="1152240"/>
                      <a:pt x="0" y="1105942"/>
                    </a:cubicBezTo>
                    <a:lnTo>
                      <a:pt x="0" y="83831"/>
                    </a:lnTo>
                    <a:cubicBezTo>
                      <a:pt x="0" y="37532"/>
                      <a:pt x="37532" y="0"/>
                      <a:pt x="838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gradFill>
                  <a:gsLst>
                    <a:gs pos="0">
                      <a:srgbClr val="8DC63F">
                        <a:alpha val="100000"/>
                      </a:srgbClr>
                    </a:gs>
                    <a:gs pos="100000">
                      <a:srgbClr val="006F31">
                        <a:alpha val="100000"/>
                      </a:srgbClr>
                    </a:gs>
                  </a:gsLst>
                  <a:lin ang="5400000"/>
                </a:gra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240473" cy="12469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2438917" y="569822"/>
              <a:ext cx="3171124" cy="3171124"/>
              <a:chOff x="0" y="0"/>
              <a:chExt cx="596829" cy="596829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96829" cy="596829"/>
              </a:xfrm>
              <a:custGeom>
                <a:avLst/>
                <a:gdLst/>
                <a:ahLst/>
                <a:cxnLst/>
                <a:rect r="r" b="b" t="t" l="l"/>
                <a:pathLst>
                  <a:path h="596829" w="596829">
                    <a:moveTo>
                      <a:pt x="146907" y="0"/>
                    </a:moveTo>
                    <a:lnTo>
                      <a:pt x="449922" y="0"/>
                    </a:lnTo>
                    <a:cubicBezTo>
                      <a:pt x="488884" y="0"/>
                      <a:pt x="526251" y="15478"/>
                      <a:pt x="553801" y="43028"/>
                    </a:cubicBezTo>
                    <a:cubicBezTo>
                      <a:pt x="581351" y="70578"/>
                      <a:pt x="596829" y="107944"/>
                      <a:pt x="596829" y="146907"/>
                    </a:cubicBezTo>
                    <a:lnTo>
                      <a:pt x="596829" y="449922"/>
                    </a:lnTo>
                    <a:cubicBezTo>
                      <a:pt x="596829" y="488884"/>
                      <a:pt x="581351" y="526251"/>
                      <a:pt x="553801" y="553801"/>
                    </a:cubicBezTo>
                    <a:cubicBezTo>
                      <a:pt x="526251" y="581351"/>
                      <a:pt x="488884" y="596829"/>
                      <a:pt x="449922" y="596829"/>
                    </a:cubicBezTo>
                    <a:lnTo>
                      <a:pt x="146907" y="596829"/>
                    </a:lnTo>
                    <a:cubicBezTo>
                      <a:pt x="107944" y="596829"/>
                      <a:pt x="70578" y="581351"/>
                      <a:pt x="43028" y="553801"/>
                    </a:cubicBezTo>
                    <a:cubicBezTo>
                      <a:pt x="15478" y="526251"/>
                      <a:pt x="0" y="488884"/>
                      <a:pt x="0" y="449922"/>
                    </a:cubicBezTo>
                    <a:lnTo>
                      <a:pt x="0" y="146907"/>
                    </a:lnTo>
                    <a:cubicBezTo>
                      <a:pt x="0" y="107944"/>
                      <a:pt x="15478" y="70578"/>
                      <a:pt x="43028" y="43028"/>
                    </a:cubicBezTo>
                    <a:cubicBezTo>
                      <a:pt x="70578" y="15478"/>
                      <a:pt x="107944" y="0"/>
                      <a:pt x="14690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596829" cy="6539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0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3350378" y="1560399"/>
              <a:ext cx="1348202" cy="1301015"/>
            </a:xfrm>
            <a:custGeom>
              <a:avLst/>
              <a:gdLst/>
              <a:ahLst/>
              <a:cxnLst/>
              <a:rect r="r" b="b" t="t" l="l"/>
              <a:pathLst>
                <a:path h="1301015" w="1348202">
                  <a:moveTo>
                    <a:pt x="0" y="0"/>
                  </a:moveTo>
                  <a:lnTo>
                    <a:pt x="1348203" y="0"/>
                  </a:lnTo>
                  <a:lnTo>
                    <a:pt x="1348203" y="1301016"/>
                  </a:lnTo>
                  <a:lnTo>
                    <a:pt x="0" y="1301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051105" y="4125934"/>
              <a:ext cx="5444923" cy="3228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99200" indent="-249600" lvl="1">
                <a:lnSpc>
                  <a:spcPts val="3237"/>
                </a:lnSpc>
                <a:buFont typeface="Arial"/>
                <a:buChar char="•"/>
              </a:pPr>
              <a:r>
                <a:rPr lang="en-US" sz="2312">
                  <a:solidFill>
                    <a:srgbClr val="545454"/>
                  </a:solidFill>
                  <a:latin typeface="Inter"/>
                  <a:ea typeface="Inter"/>
                  <a:cs typeface="Inter"/>
                  <a:sym typeface="Inter"/>
                </a:rPr>
                <a:t>Agricultores familiares usuarios de aguas grises.</a:t>
              </a:r>
            </a:p>
            <a:p>
              <a:pPr algn="ctr" marL="499200" indent="-249600" lvl="1">
                <a:lnSpc>
                  <a:spcPts val="3237"/>
                </a:lnSpc>
                <a:buFont typeface="Arial"/>
                <a:buChar char="•"/>
              </a:pPr>
              <a:r>
                <a:rPr lang="en-US" sz="2312">
                  <a:solidFill>
                    <a:srgbClr val="545454"/>
                  </a:solidFill>
                  <a:latin typeface="Inter"/>
                  <a:ea typeface="Inter"/>
                  <a:cs typeface="Inter"/>
                  <a:sym typeface="Inter"/>
                </a:rPr>
                <a:t>Investigadores de sostenibilidad hídrica y biofiltros.</a:t>
              </a:r>
            </a:p>
            <a:p>
              <a:pPr algn="ctr">
                <a:lnSpc>
                  <a:spcPts val="323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65235" y="3394557"/>
            <a:ext cx="6472455" cy="6154226"/>
            <a:chOff x="0" y="0"/>
            <a:chExt cx="8629940" cy="820563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29940" cy="8205634"/>
            </a:xfrm>
            <a:custGeom>
              <a:avLst/>
              <a:gdLst/>
              <a:ahLst/>
              <a:cxnLst/>
              <a:rect r="r" b="b" t="t" l="l"/>
              <a:pathLst>
                <a:path h="8205634" w="8629940">
                  <a:moveTo>
                    <a:pt x="0" y="0"/>
                  </a:moveTo>
                  <a:lnTo>
                    <a:pt x="8629940" y="0"/>
                  </a:lnTo>
                  <a:lnTo>
                    <a:pt x="8629940" y="8205634"/>
                  </a:lnTo>
                  <a:lnTo>
                    <a:pt x="0" y="8205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5000"/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1298428" y="1714219"/>
              <a:ext cx="6211022" cy="6321608"/>
              <a:chOff x="0" y="0"/>
              <a:chExt cx="1168960" cy="1189773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168960" cy="1189773"/>
              </a:xfrm>
              <a:custGeom>
                <a:avLst/>
                <a:gdLst/>
                <a:ahLst/>
                <a:cxnLst/>
                <a:rect r="r" b="b" t="t" l="l"/>
                <a:pathLst>
                  <a:path h="1189773" w="1168960">
                    <a:moveTo>
                      <a:pt x="88960" y="0"/>
                    </a:moveTo>
                    <a:lnTo>
                      <a:pt x="1080000" y="0"/>
                    </a:lnTo>
                    <a:cubicBezTo>
                      <a:pt x="1103594" y="0"/>
                      <a:pt x="1126221" y="9373"/>
                      <a:pt x="1142904" y="26056"/>
                    </a:cubicBezTo>
                    <a:cubicBezTo>
                      <a:pt x="1159587" y="42739"/>
                      <a:pt x="1168960" y="65366"/>
                      <a:pt x="1168960" y="88960"/>
                    </a:cubicBezTo>
                    <a:lnTo>
                      <a:pt x="1168960" y="1100813"/>
                    </a:lnTo>
                    <a:cubicBezTo>
                      <a:pt x="1168960" y="1149944"/>
                      <a:pt x="1129131" y="1189773"/>
                      <a:pt x="1080000" y="1189773"/>
                    </a:cubicBezTo>
                    <a:lnTo>
                      <a:pt x="88960" y="1189773"/>
                    </a:lnTo>
                    <a:cubicBezTo>
                      <a:pt x="65366" y="1189773"/>
                      <a:pt x="42739" y="1180400"/>
                      <a:pt x="26056" y="1163717"/>
                    </a:cubicBezTo>
                    <a:cubicBezTo>
                      <a:pt x="9373" y="1147034"/>
                      <a:pt x="0" y="1124407"/>
                      <a:pt x="0" y="1100813"/>
                    </a:cubicBezTo>
                    <a:lnTo>
                      <a:pt x="0" y="88960"/>
                    </a:lnTo>
                    <a:cubicBezTo>
                      <a:pt x="0" y="65366"/>
                      <a:pt x="9373" y="42739"/>
                      <a:pt x="26056" y="26056"/>
                    </a:cubicBezTo>
                    <a:cubicBezTo>
                      <a:pt x="42739" y="9373"/>
                      <a:pt x="65366" y="0"/>
                      <a:pt x="889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gradFill>
                  <a:gsLst>
                    <a:gs pos="0">
                      <a:srgbClr val="8DC63F">
                        <a:alpha val="100000"/>
                      </a:srgbClr>
                    </a:gs>
                    <a:gs pos="100000">
                      <a:srgbClr val="006F31">
                        <a:alpha val="100000"/>
                      </a:srgbClr>
                    </a:gs>
                  </a:gsLst>
                  <a:lin ang="5400000"/>
                </a:gradFill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1168960" cy="12469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2729408" y="569822"/>
              <a:ext cx="3171124" cy="3171124"/>
              <a:chOff x="0" y="0"/>
              <a:chExt cx="596829" cy="596829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96829" cy="596829"/>
              </a:xfrm>
              <a:custGeom>
                <a:avLst/>
                <a:gdLst/>
                <a:ahLst/>
                <a:cxnLst/>
                <a:rect r="r" b="b" t="t" l="l"/>
                <a:pathLst>
                  <a:path h="596829" w="596829">
                    <a:moveTo>
                      <a:pt x="146907" y="0"/>
                    </a:moveTo>
                    <a:lnTo>
                      <a:pt x="449922" y="0"/>
                    </a:lnTo>
                    <a:cubicBezTo>
                      <a:pt x="488884" y="0"/>
                      <a:pt x="526251" y="15478"/>
                      <a:pt x="553801" y="43028"/>
                    </a:cubicBezTo>
                    <a:cubicBezTo>
                      <a:pt x="581351" y="70578"/>
                      <a:pt x="596829" y="107944"/>
                      <a:pt x="596829" y="146907"/>
                    </a:cubicBezTo>
                    <a:lnTo>
                      <a:pt x="596829" y="449922"/>
                    </a:lnTo>
                    <a:cubicBezTo>
                      <a:pt x="596829" y="488884"/>
                      <a:pt x="581351" y="526251"/>
                      <a:pt x="553801" y="553801"/>
                    </a:cubicBezTo>
                    <a:cubicBezTo>
                      <a:pt x="526251" y="581351"/>
                      <a:pt x="488884" y="596829"/>
                      <a:pt x="449922" y="596829"/>
                    </a:cubicBezTo>
                    <a:lnTo>
                      <a:pt x="146907" y="596829"/>
                    </a:lnTo>
                    <a:cubicBezTo>
                      <a:pt x="107944" y="596829"/>
                      <a:pt x="70578" y="581351"/>
                      <a:pt x="43028" y="553801"/>
                    </a:cubicBezTo>
                    <a:cubicBezTo>
                      <a:pt x="15478" y="526251"/>
                      <a:pt x="0" y="488884"/>
                      <a:pt x="0" y="449922"/>
                    </a:cubicBezTo>
                    <a:lnTo>
                      <a:pt x="0" y="146907"/>
                    </a:lnTo>
                    <a:cubicBezTo>
                      <a:pt x="0" y="107944"/>
                      <a:pt x="15478" y="70578"/>
                      <a:pt x="43028" y="43028"/>
                    </a:cubicBezTo>
                    <a:cubicBezTo>
                      <a:pt x="70578" y="15478"/>
                      <a:pt x="107944" y="0"/>
                      <a:pt x="14690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57150"/>
                <a:ext cx="596829" cy="6539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1708949" y="4043478"/>
              <a:ext cx="5212041" cy="3603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77849" indent="-238924" lvl="1">
                <a:lnSpc>
                  <a:spcPts val="3098"/>
                </a:lnSpc>
                <a:buFont typeface="Arial"/>
                <a:buChar char="•"/>
              </a:pPr>
              <a:r>
                <a:rPr lang="en-US" sz="2213">
                  <a:solidFill>
                    <a:srgbClr val="545454"/>
                  </a:solidFill>
                  <a:latin typeface="Inter"/>
                  <a:ea typeface="Inter"/>
                  <a:cs typeface="Inter"/>
                  <a:sym typeface="Inter"/>
                </a:rPr>
                <a:t>Optimización del riego y reducción de costos.</a:t>
              </a:r>
            </a:p>
            <a:p>
              <a:pPr algn="ctr">
                <a:lnSpc>
                  <a:spcPts val="3098"/>
                </a:lnSpc>
              </a:pPr>
              <a:r>
                <a:rPr lang="en-US" sz="2213">
                  <a:solidFill>
                    <a:srgbClr val="545454"/>
                  </a:solidFill>
                  <a:latin typeface="Inter"/>
                  <a:ea typeface="Inter"/>
                  <a:cs typeface="Inter"/>
                  <a:sym typeface="Inter"/>
                </a:rPr>
                <a:t>Generación de evidencia científica sobre biofiltros en Chile.</a:t>
              </a:r>
            </a:p>
            <a:p>
              <a:pPr algn="ctr">
                <a:lnSpc>
                  <a:spcPts val="3098"/>
                </a:lnSpc>
              </a:pPr>
              <a:r>
                <a:rPr lang="en-US" sz="2213">
                  <a:solidFill>
                    <a:srgbClr val="545454"/>
                  </a:solidFill>
                  <a:latin typeface="Inter"/>
                  <a:ea typeface="Inter"/>
                  <a:cs typeface="Inter"/>
                  <a:sym typeface="Inter"/>
                </a:rPr>
                <a:t>Cumplimiento de normativas ambientales (NCh1333)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1851249" y="4354289"/>
            <a:ext cx="1300426" cy="1300426"/>
          </a:xfrm>
          <a:custGeom>
            <a:avLst/>
            <a:gdLst/>
            <a:ahLst/>
            <a:cxnLst/>
            <a:rect r="r" b="b" t="t" l="l"/>
            <a:pathLst>
              <a:path h="1300426" w="1300426">
                <a:moveTo>
                  <a:pt x="0" y="0"/>
                </a:moveTo>
                <a:lnTo>
                  <a:pt x="1300426" y="0"/>
                </a:lnTo>
                <a:lnTo>
                  <a:pt x="1300426" y="1300425"/>
                </a:lnTo>
                <a:lnTo>
                  <a:pt x="0" y="1300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6660421" y="390285"/>
            <a:ext cx="57686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04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674741" y="2203021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1" y="0"/>
                </a:lnTo>
                <a:lnTo>
                  <a:pt x="1292501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3602" y="6751612"/>
            <a:ext cx="18810222" cy="3788712"/>
            <a:chOff x="0" y="0"/>
            <a:chExt cx="4954133" cy="997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4132" cy="997850"/>
            </a:xfrm>
            <a:custGeom>
              <a:avLst/>
              <a:gdLst/>
              <a:ahLst/>
              <a:cxnLst/>
              <a:rect r="r" b="b" t="t" l="l"/>
              <a:pathLst>
                <a:path h="997850" w="4954132">
                  <a:moveTo>
                    <a:pt x="0" y="0"/>
                  </a:moveTo>
                  <a:lnTo>
                    <a:pt x="4954132" y="0"/>
                  </a:lnTo>
                  <a:lnTo>
                    <a:pt x="4954132" y="997850"/>
                  </a:lnTo>
                  <a:lnTo>
                    <a:pt x="0" y="997850"/>
                  </a:ln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54133" cy="1055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216002" y="940836"/>
            <a:ext cx="6490240" cy="2742127"/>
          </a:xfrm>
          <a:custGeom>
            <a:avLst/>
            <a:gdLst/>
            <a:ahLst/>
            <a:cxnLst/>
            <a:rect r="r" b="b" t="t" l="l"/>
            <a:pathLst>
              <a:path h="2742127" w="6490240">
                <a:moveTo>
                  <a:pt x="0" y="0"/>
                </a:moveTo>
                <a:lnTo>
                  <a:pt x="6490240" y="0"/>
                </a:lnTo>
                <a:lnTo>
                  <a:pt x="6490240" y="2742127"/>
                </a:lnTo>
                <a:lnTo>
                  <a:pt x="0" y="2742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4741" y="2203021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1" y="0"/>
                </a:lnTo>
                <a:lnTo>
                  <a:pt x="1292501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129427" y="3682963"/>
            <a:ext cx="6385958" cy="5428064"/>
          </a:xfrm>
          <a:custGeom>
            <a:avLst/>
            <a:gdLst/>
            <a:ahLst/>
            <a:cxnLst/>
            <a:rect r="r" b="b" t="t" l="l"/>
            <a:pathLst>
              <a:path h="5428064" w="6385958">
                <a:moveTo>
                  <a:pt x="0" y="0"/>
                </a:moveTo>
                <a:lnTo>
                  <a:pt x="6385958" y="0"/>
                </a:lnTo>
                <a:lnTo>
                  <a:pt x="6385958" y="5428064"/>
                </a:lnTo>
                <a:lnTo>
                  <a:pt x="0" y="54280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48454" y="857250"/>
            <a:ext cx="7266931" cy="206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Metodología del proyecto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60421" y="390285"/>
            <a:ext cx="57686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29839" y="2862228"/>
            <a:ext cx="5838807" cy="8061512"/>
            <a:chOff x="0" y="0"/>
            <a:chExt cx="1537793" cy="21231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7793" cy="2123197"/>
            </a:xfrm>
            <a:custGeom>
              <a:avLst/>
              <a:gdLst/>
              <a:ahLst/>
              <a:cxnLst/>
              <a:rect r="r" b="b" t="t" l="l"/>
              <a:pathLst>
                <a:path h="2123197" w="1537793">
                  <a:moveTo>
                    <a:pt x="90164" y="0"/>
                  </a:moveTo>
                  <a:lnTo>
                    <a:pt x="1447629" y="0"/>
                  </a:lnTo>
                  <a:cubicBezTo>
                    <a:pt x="1471542" y="0"/>
                    <a:pt x="1494475" y="9499"/>
                    <a:pt x="1511384" y="26408"/>
                  </a:cubicBezTo>
                  <a:cubicBezTo>
                    <a:pt x="1528293" y="43317"/>
                    <a:pt x="1537793" y="66251"/>
                    <a:pt x="1537793" y="90164"/>
                  </a:cubicBezTo>
                  <a:lnTo>
                    <a:pt x="1537793" y="2033032"/>
                  </a:lnTo>
                  <a:cubicBezTo>
                    <a:pt x="1537793" y="2056946"/>
                    <a:pt x="1528293" y="2079879"/>
                    <a:pt x="1511384" y="2096788"/>
                  </a:cubicBezTo>
                  <a:cubicBezTo>
                    <a:pt x="1494475" y="2113697"/>
                    <a:pt x="1471542" y="2123197"/>
                    <a:pt x="1447629" y="2123197"/>
                  </a:cubicBezTo>
                  <a:lnTo>
                    <a:pt x="90164" y="2123197"/>
                  </a:lnTo>
                  <a:cubicBezTo>
                    <a:pt x="66251" y="2123197"/>
                    <a:pt x="43317" y="2113697"/>
                    <a:pt x="26408" y="2096788"/>
                  </a:cubicBezTo>
                  <a:cubicBezTo>
                    <a:pt x="9499" y="2079879"/>
                    <a:pt x="0" y="2056946"/>
                    <a:pt x="0" y="2033032"/>
                  </a:cubicBezTo>
                  <a:lnTo>
                    <a:pt x="0" y="90164"/>
                  </a:lnTo>
                  <a:cubicBezTo>
                    <a:pt x="0" y="66251"/>
                    <a:pt x="9499" y="43317"/>
                    <a:pt x="26408" y="26408"/>
                  </a:cubicBezTo>
                  <a:cubicBezTo>
                    <a:pt x="43317" y="9499"/>
                    <a:pt x="66251" y="0"/>
                    <a:pt x="901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37793" cy="2180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74642" y="2028145"/>
            <a:ext cx="6862647" cy="3739997"/>
          </a:xfrm>
          <a:custGeom>
            <a:avLst/>
            <a:gdLst/>
            <a:ahLst/>
            <a:cxnLst/>
            <a:rect r="r" b="b" t="t" l="l"/>
            <a:pathLst>
              <a:path h="3739997" w="6862647">
                <a:moveTo>
                  <a:pt x="0" y="0"/>
                </a:moveTo>
                <a:lnTo>
                  <a:pt x="6862646" y="0"/>
                </a:lnTo>
                <a:lnTo>
                  <a:pt x="6862646" y="3739997"/>
                </a:lnTo>
                <a:lnTo>
                  <a:pt x="0" y="3739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-1607" r="0" b="-160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74642" y="5798794"/>
            <a:ext cx="6862647" cy="3739997"/>
          </a:xfrm>
          <a:custGeom>
            <a:avLst/>
            <a:gdLst/>
            <a:ahLst/>
            <a:cxnLst/>
            <a:rect r="r" b="b" t="t" l="l"/>
            <a:pathLst>
              <a:path h="3739997" w="6862647">
                <a:moveTo>
                  <a:pt x="0" y="0"/>
                </a:moveTo>
                <a:lnTo>
                  <a:pt x="6862646" y="0"/>
                </a:lnTo>
                <a:lnTo>
                  <a:pt x="6862646" y="3739997"/>
                </a:lnTo>
                <a:lnTo>
                  <a:pt x="0" y="3739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-1607" r="0" b="-1607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374642" y="1748175"/>
            <a:ext cx="6391278" cy="3614064"/>
            <a:chOff x="0" y="0"/>
            <a:chExt cx="811532" cy="4588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1532" cy="458895"/>
            </a:xfrm>
            <a:custGeom>
              <a:avLst/>
              <a:gdLst/>
              <a:ahLst/>
              <a:cxnLst/>
              <a:rect r="r" b="b" t="t" l="l"/>
              <a:pathLst>
                <a:path h="458895" w="811532">
                  <a:moveTo>
                    <a:pt x="71468" y="0"/>
                  </a:moveTo>
                  <a:lnTo>
                    <a:pt x="740064" y="0"/>
                  </a:lnTo>
                  <a:cubicBezTo>
                    <a:pt x="759018" y="0"/>
                    <a:pt x="777196" y="7530"/>
                    <a:pt x="790599" y="20933"/>
                  </a:cubicBezTo>
                  <a:cubicBezTo>
                    <a:pt x="804002" y="34335"/>
                    <a:pt x="811532" y="52514"/>
                    <a:pt x="811532" y="71468"/>
                  </a:cubicBezTo>
                  <a:lnTo>
                    <a:pt x="811532" y="387427"/>
                  </a:lnTo>
                  <a:cubicBezTo>
                    <a:pt x="811532" y="406382"/>
                    <a:pt x="804002" y="424560"/>
                    <a:pt x="790599" y="437963"/>
                  </a:cubicBezTo>
                  <a:cubicBezTo>
                    <a:pt x="777196" y="451366"/>
                    <a:pt x="759018" y="458895"/>
                    <a:pt x="740064" y="458895"/>
                  </a:cubicBezTo>
                  <a:lnTo>
                    <a:pt x="71468" y="458895"/>
                  </a:lnTo>
                  <a:cubicBezTo>
                    <a:pt x="52514" y="458895"/>
                    <a:pt x="34335" y="451366"/>
                    <a:pt x="20933" y="437963"/>
                  </a:cubicBezTo>
                  <a:cubicBezTo>
                    <a:pt x="7530" y="424560"/>
                    <a:pt x="0" y="406382"/>
                    <a:pt x="0" y="387427"/>
                  </a:cubicBezTo>
                  <a:lnTo>
                    <a:pt x="0" y="71468"/>
                  </a:lnTo>
                  <a:cubicBezTo>
                    <a:pt x="0" y="52514"/>
                    <a:pt x="7530" y="34335"/>
                    <a:pt x="20933" y="20933"/>
                  </a:cubicBezTo>
                  <a:cubicBezTo>
                    <a:pt x="34335" y="7530"/>
                    <a:pt x="52514" y="0"/>
                    <a:pt x="71468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8948" r="0" b="-8948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374642" y="5798794"/>
            <a:ext cx="6391278" cy="3334094"/>
            <a:chOff x="0" y="0"/>
            <a:chExt cx="811532" cy="4233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1532" cy="423346"/>
            </a:xfrm>
            <a:custGeom>
              <a:avLst/>
              <a:gdLst/>
              <a:ahLst/>
              <a:cxnLst/>
              <a:rect r="r" b="b" t="t" l="l"/>
              <a:pathLst>
                <a:path h="423346" w="811532">
                  <a:moveTo>
                    <a:pt x="71468" y="0"/>
                  </a:moveTo>
                  <a:lnTo>
                    <a:pt x="740064" y="0"/>
                  </a:lnTo>
                  <a:cubicBezTo>
                    <a:pt x="759018" y="0"/>
                    <a:pt x="777196" y="7530"/>
                    <a:pt x="790599" y="20933"/>
                  </a:cubicBezTo>
                  <a:cubicBezTo>
                    <a:pt x="804002" y="34335"/>
                    <a:pt x="811532" y="52514"/>
                    <a:pt x="811532" y="71468"/>
                  </a:cubicBezTo>
                  <a:lnTo>
                    <a:pt x="811532" y="351878"/>
                  </a:lnTo>
                  <a:cubicBezTo>
                    <a:pt x="811532" y="370833"/>
                    <a:pt x="804002" y="389011"/>
                    <a:pt x="790599" y="402414"/>
                  </a:cubicBezTo>
                  <a:cubicBezTo>
                    <a:pt x="777196" y="415817"/>
                    <a:pt x="759018" y="423346"/>
                    <a:pt x="740064" y="423346"/>
                  </a:cubicBezTo>
                  <a:lnTo>
                    <a:pt x="71468" y="423346"/>
                  </a:lnTo>
                  <a:cubicBezTo>
                    <a:pt x="52514" y="423346"/>
                    <a:pt x="34335" y="415817"/>
                    <a:pt x="20933" y="402414"/>
                  </a:cubicBezTo>
                  <a:cubicBezTo>
                    <a:pt x="7530" y="389011"/>
                    <a:pt x="0" y="370833"/>
                    <a:pt x="0" y="351878"/>
                  </a:cubicBezTo>
                  <a:lnTo>
                    <a:pt x="0" y="71468"/>
                  </a:lnTo>
                  <a:cubicBezTo>
                    <a:pt x="0" y="52514"/>
                    <a:pt x="7530" y="34335"/>
                    <a:pt x="20933" y="20933"/>
                  </a:cubicBezTo>
                  <a:cubicBezTo>
                    <a:pt x="34335" y="7530"/>
                    <a:pt x="52514" y="0"/>
                    <a:pt x="71468" y="0"/>
                  </a:cubicBezTo>
                  <a:close/>
                </a:path>
              </a:pathLst>
            </a:custGeom>
            <a:blipFill>
              <a:blip r:embed="rId4"/>
              <a:stretch>
                <a:fillRect l="-13280" t="-87432" r="-72148" b="-49539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660421" y="390285"/>
            <a:ext cx="576868" cy="43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09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520799" y="0"/>
            <a:ext cx="6490240" cy="2742127"/>
          </a:xfrm>
          <a:custGeom>
            <a:avLst/>
            <a:gdLst/>
            <a:ahLst/>
            <a:cxnLst/>
            <a:rect r="r" b="b" t="t" l="l"/>
            <a:pathLst>
              <a:path h="2742127" w="6490240">
                <a:moveTo>
                  <a:pt x="0" y="0"/>
                </a:moveTo>
                <a:lnTo>
                  <a:pt x="6490241" y="0"/>
                </a:lnTo>
                <a:lnTo>
                  <a:pt x="6490241" y="2742127"/>
                </a:lnTo>
                <a:lnTo>
                  <a:pt x="0" y="2742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513306" y="920958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1" y="0"/>
                </a:lnTo>
                <a:lnTo>
                  <a:pt x="1292501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506723" y="3854738"/>
            <a:ext cx="1459021" cy="1608140"/>
          </a:xfrm>
          <a:custGeom>
            <a:avLst/>
            <a:gdLst/>
            <a:ahLst/>
            <a:cxnLst/>
            <a:rect r="r" b="b" t="t" l="l"/>
            <a:pathLst>
              <a:path h="1608140" w="1459021">
                <a:moveTo>
                  <a:pt x="0" y="0"/>
                </a:moveTo>
                <a:lnTo>
                  <a:pt x="1459021" y="0"/>
                </a:lnTo>
                <a:lnTo>
                  <a:pt x="1459021" y="1608140"/>
                </a:lnTo>
                <a:lnTo>
                  <a:pt x="0" y="16081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056830" y="3731873"/>
            <a:ext cx="843511" cy="1853871"/>
          </a:xfrm>
          <a:custGeom>
            <a:avLst/>
            <a:gdLst/>
            <a:ahLst/>
            <a:cxnLst/>
            <a:rect r="r" b="b" t="t" l="l"/>
            <a:pathLst>
              <a:path h="1853871" w="843511">
                <a:moveTo>
                  <a:pt x="0" y="0"/>
                </a:moveTo>
                <a:lnTo>
                  <a:pt x="843511" y="0"/>
                </a:lnTo>
                <a:lnTo>
                  <a:pt x="843511" y="1853870"/>
                </a:lnTo>
                <a:lnTo>
                  <a:pt x="0" y="18538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475624" y="3631161"/>
            <a:ext cx="4098530" cy="5123168"/>
            <a:chOff x="0" y="0"/>
            <a:chExt cx="1180180" cy="147522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80180" cy="1475227"/>
            </a:xfrm>
            <a:custGeom>
              <a:avLst/>
              <a:gdLst/>
              <a:ahLst/>
              <a:cxnLst/>
              <a:rect r="r" b="b" t="t" l="l"/>
              <a:pathLst>
                <a:path h="1475227" w="1180180">
                  <a:moveTo>
                    <a:pt x="71780" y="0"/>
                  </a:moveTo>
                  <a:lnTo>
                    <a:pt x="1108400" y="0"/>
                  </a:lnTo>
                  <a:cubicBezTo>
                    <a:pt x="1127438" y="0"/>
                    <a:pt x="1145695" y="7563"/>
                    <a:pt x="1159156" y="21024"/>
                  </a:cubicBezTo>
                  <a:cubicBezTo>
                    <a:pt x="1172618" y="34485"/>
                    <a:pt x="1180180" y="52743"/>
                    <a:pt x="1180180" y="71780"/>
                  </a:cubicBezTo>
                  <a:lnTo>
                    <a:pt x="1180180" y="1403447"/>
                  </a:lnTo>
                  <a:cubicBezTo>
                    <a:pt x="1180180" y="1422484"/>
                    <a:pt x="1172618" y="1440742"/>
                    <a:pt x="1159156" y="1454203"/>
                  </a:cubicBezTo>
                  <a:cubicBezTo>
                    <a:pt x="1145695" y="1467665"/>
                    <a:pt x="1127438" y="1475227"/>
                    <a:pt x="1108400" y="1475227"/>
                  </a:cubicBezTo>
                  <a:lnTo>
                    <a:pt x="71780" y="1475227"/>
                  </a:lnTo>
                  <a:cubicBezTo>
                    <a:pt x="52743" y="1475227"/>
                    <a:pt x="34485" y="1467665"/>
                    <a:pt x="21024" y="1454203"/>
                  </a:cubicBezTo>
                  <a:cubicBezTo>
                    <a:pt x="7563" y="1440742"/>
                    <a:pt x="0" y="1422484"/>
                    <a:pt x="0" y="1403447"/>
                  </a:cubicBezTo>
                  <a:lnTo>
                    <a:pt x="0" y="71780"/>
                  </a:lnTo>
                  <a:cubicBezTo>
                    <a:pt x="0" y="52743"/>
                    <a:pt x="7563" y="34485"/>
                    <a:pt x="21024" y="21024"/>
                  </a:cubicBezTo>
                  <a:cubicBezTo>
                    <a:pt x="34485" y="7563"/>
                    <a:pt x="52743" y="0"/>
                    <a:pt x="7178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180180" cy="1532377"/>
            </a:xfrm>
            <a:prstGeom prst="rect">
              <a:avLst/>
            </a:prstGeom>
          </p:spPr>
          <p:txBody>
            <a:bodyPr anchor="ctr" rtlCol="false" tIns="46464" lIns="46464" bIns="46464" rIns="46464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5217167" y="5799332"/>
            <a:ext cx="2038133" cy="2038133"/>
          </a:xfrm>
          <a:custGeom>
            <a:avLst/>
            <a:gdLst/>
            <a:ahLst/>
            <a:cxnLst/>
            <a:rect r="r" b="b" t="t" l="l"/>
            <a:pathLst>
              <a:path h="2038133" w="2038133">
                <a:moveTo>
                  <a:pt x="0" y="0"/>
                </a:moveTo>
                <a:lnTo>
                  <a:pt x="2038133" y="0"/>
                </a:lnTo>
                <a:lnTo>
                  <a:pt x="2038133" y="2038133"/>
                </a:lnTo>
                <a:lnTo>
                  <a:pt x="0" y="20381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428373" y="5981511"/>
            <a:ext cx="2100424" cy="1673776"/>
          </a:xfrm>
          <a:custGeom>
            <a:avLst/>
            <a:gdLst/>
            <a:ahLst/>
            <a:cxnLst/>
            <a:rect r="r" b="b" t="t" l="l"/>
            <a:pathLst>
              <a:path h="1673776" w="2100424">
                <a:moveTo>
                  <a:pt x="0" y="0"/>
                </a:moveTo>
                <a:lnTo>
                  <a:pt x="2100424" y="0"/>
                </a:lnTo>
                <a:lnTo>
                  <a:pt x="2100424" y="1673776"/>
                </a:lnTo>
                <a:lnTo>
                  <a:pt x="0" y="16737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700657" y="8108210"/>
            <a:ext cx="1265088" cy="1452037"/>
          </a:xfrm>
          <a:custGeom>
            <a:avLst/>
            <a:gdLst/>
            <a:ahLst/>
            <a:cxnLst/>
            <a:rect r="r" b="b" t="t" l="l"/>
            <a:pathLst>
              <a:path h="1452037" w="1265088">
                <a:moveTo>
                  <a:pt x="0" y="0"/>
                </a:moveTo>
                <a:lnTo>
                  <a:pt x="1265087" y="0"/>
                </a:lnTo>
                <a:lnTo>
                  <a:pt x="1265087" y="1452038"/>
                </a:lnTo>
                <a:lnTo>
                  <a:pt x="0" y="14520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951756" y="8108210"/>
            <a:ext cx="1436873" cy="1547105"/>
          </a:xfrm>
          <a:custGeom>
            <a:avLst/>
            <a:gdLst/>
            <a:ahLst/>
            <a:cxnLst/>
            <a:rect r="r" b="b" t="t" l="l"/>
            <a:pathLst>
              <a:path h="1547105" w="1436873">
                <a:moveTo>
                  <a:pt x="0" y="0"/>
                </a:moveTo>
                <a:lnTo>
                  <a:pt x="1436874" y="0"/>
                </a:lnTo>
                <a:lnTo>
                  <a:pt x="1436874" y="1547105"/>
                </a:lnTo>
                <a:lnTo>
                  <a:pt x="0" y="154710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182585" y="963358"/>
            <a:ext cx="7548072" cy="206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Desarrollo Tecnico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65166" y="3909517"/>
            <a:ext cx="2719444" cy="290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5"/>
              </a:lnSpc>
            </a:pPr>
            <a:r>
              <a:rPr lang="en-US" sz="2286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Node JS + Express</a:t>
            </a:r>
          </a:p>
          <a:p>
            <a:pPr algn="l">
              <a:lnSpc>
                <a:spcPts val="2515"/>
              </a:lnSpc>
            </a:pPr>
          </a:p>
          <a:p>
            <a:pPr algn="l">
              <a:lnSpc>
                <a:spcPts val="2515"/>
              </a:lnSpc>
            </a:pPr>
            <a:r>
              <a:rPr lang="en-US" sz="2286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Mongodb</a:t>
            </a:r>
          </a:p>
          <a:p>
            <a:pPr algn="l">
              <a:lnSpc>
                <a:spcPts val="2515"/>
              </a:lnSpc>
            </a:pPr>
          </a:p>
          <a:p>
            <a:pPr algn="l">
              <a:lnSpc>
                <a:spcPts val="2515"/>
              </a:lnSpc>
            </a:pPr>
            <a:r>
              <a:rPr lang="en-US" sz="2286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Bootstrap</a:t>
            </a:r>
          </a:p>
          <a:p>
            <a:pPr algn="l">
              <a:lnSpc>
                <a:spcPts val="2515"/>
              </a:lnSpc>
            </a:pPr>
          </a:p>
          <a:p>
            <a:pPr algn="l">
              <a:lnSpc>
                <a:spcPts val="2515"/>
              </a:lnSpc>
            </a:pPr>
            <a:r>
              <a:rPr lang="en-US" sz="2286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Chart.js</a:t>
            </a:r>
          </a:p>
          <a:p>
            <a:pPr algn="l">
              <a:lnSpc>
                <a:spcPts val="2515"/>
              </a:lnSpc>
            </a:pPr>
          </a:p>
          <a:p>
            <a:pPr algn="l">
              <a:lnSpc>
                <a:spcPts val="2515"/>
              </a:lnSpc>
            </a:pPr>
            <a:r>
              <a:rPr lang="en-US" sz="2286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HTML/CSS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27111" y="-792770"/>
            <a:ext cx="6404544" cy="10477880"/>
            <a:chOff x="0" y="0"/>
            <a:chExt cx="1686794" cy="27596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6794" cy="2759606"/>
            </a:xfrm>
            <a:custGeom>
              <a:avLst/>
              <a:gdLst/>
              <a:ahLst/>
              <a:cxnLst/>
              <a:rect r="r" b="b" t="t" l="l"/>
              <a:pathLst>
                <a:path h="2759606" w="1686794">
                  <a:moveTo>
                    <a:pt x="82200" y="0"/>
                  </a:moveTo>
                  <a:lnTo>
                    <a:pt x="1604594" y="0"/>
                  </a:lnTo>
                  <a:cubicBezTo>
                    <a:pt x="1649992" y="0"/>
                    <a:pt x="1686794" y="36802"/>
                    <a:pt x="1686794" y="82200"/>
                  </a:cubicBezTo>
                  <a:lnTo>
                    <a:pt x="1686794" y="2677407"/>
                  </a:lnTo>
                  <a:cubicBezTo>
                    <a:pt x="1686794" y="2699207"/>
                    <a:pt x="1678133" y="2720115"/>
                    <a:pt x="1662718" y="2735531"/>
                  </a:cubicBezTo>
                  <a:cubicBezTo>
                    <a:pt x="1647303" y="2750946"/>
                    <a:pt x="1626395" y="2759606"/>
                    <a:pt x="1604594" y="2759606"/>
                  </a:cubicBezTo>
                  <a:lnTo>
                    <a:pt x="82200" y="2759606"/>
                  </a:lnTo>
                  <a:cubicBezTo>
                    <a:pt x="36802" y="2759606"/>
                    <a:pt x="0" y="2722804"/>
                    <a:pt x="0" y="2677407"/>
                  </a:cubicBezTo>
                  <a:lnTo>
                    <a:pt x="0" y="82200"/>
                  </a:lnTo>
                  <a:cubicBezTo>
                    <a:pt x="0" y="36802"/>
                    <a:pt x="36802" y="0"/>
                    <a:pt x="82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86794" cy="2816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4857379" y="7556348"/>
            <a:ext cx="4759819" cy="2927288"/>
          </a:xfrm>
          <a:custGeom>
            <a:avLst/>
            <a:gdLst/>
            <a:ahLst/>
            <a:cxnLst/>
            <a:rect r="r" b="b" t="t" l="l"/>
            <a:pathLst>
              <a:path h="2927288" w="4759819">
                <a:moveTo>
                  <a:pt x="4759819" y="0"/>
                </a:moveTo>
                <a:lnTo>
                  <a:pt x="0" y="0"/>
                </a:lnTo>
                <a:lnTo>
                  <a:pt x="0" y="2927289"/>
                </a:lnTo>
                <a:lnTo>
                  <a:pt x="4759819" y="2927289"/>
                </a:lnTo>
                <a:lnTo>
                  <a:pt x="475981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00781" y="930212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1" y="0"/>
                </a:lnTo>
                <a:lnTo>
                  <a:pt x="1292501" y="213851"/>
                </a:lnTo>
                <a:lnTo>
                  <a:pt x="0" y="213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57237" y="1515866"/>
            <a:ext cx="13312357" cy="6040482"/>
          </a:xfrm>
          <a:custGeom>
            <a:avLst/>
            <a:gdLst/>
            <a:ahLst/>
            <a:cxnLst/>
            <a:rect r="r" b="b" t="t" l="l"/>
            <a:pathLst>
              <a:path h="6040482" w="13312357">
                <a:moveTo>
                  <a:pt x="0" y="0"/>
                </a:moveTo>
                <a:lnTo>
                  <a:pt x="13312357" y="0"/>
                </a:lnTo>
                <a:lnTo>
                  <a:pt x="13312357" y="6040482"/>
                </a:lnTo>
                <a:lnTo>
                  <a:pt x="0" y="6040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660421" y="390285"/>
            <a:ext cx="57686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06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27111" y="-792770"/>
            <a:ext cx="6404544" cy="10477880"/>
            <a:chOff x="0" y="0"/>
            <a:chExt cx="1686794" cy="27596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6794" cy="2759606"/>
            </a:xfrm>
            <a:custGeom>
              <a:avLst/>
              <a:gdLst/>
              <a:ahLst/>
              <a:cxnLst/>
              <a:rect r="r" b="b" t="t" l="l"/>
              <a:pathLst>
                <a:path h="2759606" w="1686794">
                  <a:moveTo>
                    <a:pt x="82200" y="0"/>
                  </a:moveTo>
                  <a:lnTo>
                    <a:pt x="1604594" y="0"/>
                  </a:lnTo>
                  <a:cubicBezTo>
                    <a:pt x="1649992" y="0"/>
                    <a:pt x="1686794" y="36802"/>
                    <a:pt x="1686794" y="82200"/>
                  </a:cubicBezTo>
                  <a:lnTo>
                    <a:pt x="1686794" y="2677407"/>
                  </a:lnTo>
                  <a:cubicBezTo>
                    <a:pt x="1686794" y="2699207"/>
                    <a:pt x="1678133" y="2720115"/>
                    <a:pt x="1662718" y="2735531"/>
                  </a:cubicBezTo>
                  <a:cubicBezTo>
                    <a:pt x="1647303" y="2750946"/>
                    <a:pt x="1626395" y="2759606"/>
                    <a:pt x="1604594" y="2759606"/>
                  </a:cubicBezTo>
                  <a:lnTo>
                    <a:pt x="82200" y="2759606"/>
                  </a:lnTo>
                  <a:cubicBezTo>
                    <a:pt x="36802" y="2759606"/>
                    <a:pt x="0" y="2722804"/>
                    <a:pt x="0" y="2677407"/>
                  </a:cubicBezTo>
                  <a:lnTo>
                    <a:pt x="0" y="82200"/>
                  </a:lnTo>
                  <a:cubicBezTo>
                    <a:pt x="0" y="36802"/>
                    <a:pt x="36802" y="0"/>
                    <a:pt x="82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86794" cy="2816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4857379" y="7556348"/>
            <a:ext cx="4759819" cy="2927288"/>
          </a:xfrm>
          <a:custGeom>
            <a:avLst/>
            <a:gdLst/>
            <a:ahLst/>
            <a:cxnLst/>
            <a:rect r="r" b="b" t="t" l="l"/>
            <a:pathLst>
              <a:path h="2927288" w="4759819">
                <a:moveTo>
                  <a:pt x="4759819" y="0"/>
                </a:moveTo>
                <a:lnTo>
                  <a:pt x="0" y="0"/>
                </a:lnTo>
                <a:lnTo>
                  <a:pt x="0" y="2927289"/>
                </a:lnTo>
                <a:lnTo>
                  <a:pt x="4759819" y="2927289"/>
                </a:lnTo>
                <a:lnTo>
                  <a:pt x="475981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00781" y="930212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1" y="0"/>
                </a:lnTo>
                <a:lnTo>
                  <a:pt x="1292501" y="213851"/>
                </a:lnTo>
                <a:lnTo>
                  <a:pt x="0" y="213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8215" y="1589676"/>
            <a:ext cx="13708816" cy="6464506"/>
          </a:xfrm>
          <a:custGeom>
            <a:avLst/>
            <a:gdLst/>
            <a:ahLst/>
            <a:cxnLst/>
            <a:rect r="r" b="b" t="t" l="l"/>
            <a:pathLst>
              <a:path h="6464506" w="13708816">
                <a:moveTo>
                  <a:pt x="0" y="0"/>
                </a:moveTo>
                <a:lnTo>
                  <a:pt x="13708816" y="0"/>
                </a:lnTo>
                <a:lnTo>
                  <a:pt x="13708816" y="6464506"/>
                </a:lnTo>
                <a:lnTo>
                  <a:pt x="0" y="6464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95" r="0" b="-89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660421" y="390285"/>
            <a:ext cx="57686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DAGy0Yif9C8</dc:identifier>
  <dcterms:modified xsi:type="dcterms:W3CDTF">2011-08-01T06:04:30Z</dcterms:modified>
  <cp:revision>1</cp:revision>
  <dc:title>ATP</dc:title>
</cp:coreProperties>
</file>